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34" r:id="rId5"/>
  </p:sldMasterIdLst>
  <p:notesMasterIdLst>
    <p:notesMasterId r:id="rId23"/>
  </p:notesMasterIdLst>
  <p:handoutMasterIdLst>
    <p:handoutMasterId r:id="rId24"/>
  </p:handoutMasterIdLst>
  <p:sldIdLst>
    <p:sldId id="357" r:id="rId6"/>
    <p:sldId id="385" r:id="rId7"/>
    <p:sldId id="347" r:id="rId8"/>
    <p:sldId id="433" r:id="rId9"/>
    <p:sldId id="432" r:id="rId10"/>
    <p:sldId id="434" r:id="rId11"/>
    <p:sldId id="396" r:id="rId12"/>
    <p:sldId id="427" r:id="rId13"/>
    <p:sldId id="398" r:id="rId14"/>
    <p:sldId id="429" r:id="rId15"/>
    <p:sldId id="436" r:id="rId16"/>
    <p:sldId id="438" r:id="rId17"/>
    <p:sldId id="435" r:id="rId18"/>
    <p:sldId id="441" r:id="rId19"/>
    <p:sldId id="437" r:id="rId20"/>
    <p:sldId id="440" r:id="rId21"/>
    <p:sldId id="38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s" id="{B0307783-80F2-45BF-8D82-DA872A3EFB1C}">
          <p14:sldIdLst>
            <p14:sldId id="357"/>
            <p14:sldId id="385"/>
            <p14:sldId id="347"/>
            <p14:sldId id="433"/>
            <p14:sldId id="432"/>
            <p14:sldId id="434"/>
            <p14:sldId id="396"/>
            <p14:sldId id="427"/>
            <p14:sldId id="398"/>
            <p14:sldId id="429"/>
            <p14:sldId id="436"/>
            <p14:sldId id="438"/>
            <p14:sldId id="435"/>
            <p14:sldId id="441"/>
            <p14:sldId id="437"/>
            <p14:sldId id="440"/>
            <p14:sldId id="380"/>
          </p14:sldIdLst>
        </p14:section>
        <p14:section name="Dividers" id="{7A1E06B6-9D06-4AC6-A276-8A81C4A13266}">
          <p14:sldIdLst/>
        </p14:section>
        <p14:section name="Template" id="{4CB3178E-DF73-4F0D-BFA0-8402F71C3EEF}">
          <p14:sldIdLst/>
        </p14:section>
        <p14:section name="Image Slides" id="{91E3EC7A-0AAC-4BDB-BFD4-BF9D5F0E7A53}">
          <p14:sldIdLst/>
        </p14:section>
        <p14:section name="Example Content Slides" id="{2EFF5760-7DAB-40CF-AC10-8104508C9C1B}">
          <p14:sldIdLst/>
        </p14:section>
        <p14:section name="Under Review" id="{07E652D5-CA06-46E1-85DC-E5D01936D8A6}">
          <p14:sldIdLst/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EF80C20-5DF4-362E-9C65-2ED97157BE9D}" name="Andre Gamboa" initials="AG" userId="S::axg1220@dexcom.com::b1015b8d-397d-49fc-bde8-c9109c14970a" providerId="AD"/>
  <p188:author id="{08523591-CFD2-3AF1-91B1-67ADA42301A5}" name="Sheryl Gaano" initials="SG" userId="S::sgaano@dexcom.com::b53315d1-b2d6-47b3-8e16-c193c9ac9eab" providerId="AD"/>
  <p188:author id="{779978FE-5F6E-91B0-4AD7-7934140970EB}" name="Richmond Pagaduan" initials="RP" userId="S::richmond.pagaduan@slidegenius.com::f41d69e1-9248-4a9d-8235-eb3bb2ab42f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Ferniz" initials="SF" lastIdx="13" clrIdx="0">
    <p:extLst>
      <p:ext uri="{19B8F6BF-5375-455C-9EA6-DF929625EA0E}">
        <p15:presenceInfo xmlns:p15="http://schemas.microsoft.com/office/powerpoint/2012/main" userId="Sarah Ferni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908F"/>
    <a:srgbClr val="F66600"/>
    <a:srgbClr val="BBBCBC"/>
    <a:srgbClr val="E2EDDA"/>
    <a:srgbClr val="64A82C"/>
    <a:srgbClr val="4D4D4F"/>
    <a:srgbClr val="E24988"/>
    <a:srgbClr val="F9C3D4"/>
    <a:srgbClr val="FBDDD2"/>
    <a:srgbClr val="F6B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AC1435-237E-806F-2B07-A82B13D0AA1D}" v="37" dt="2022-06-27T19:04:07.564"/>
    <p1510:client id="{14085F00-C0AA-46FE-91B1-BB5A34ADC100}" v="1" dt="2022-06-27T19:31:42.264"/>
    <p1510:client id="{1725513D-2520-40E3-F647-A4E43CD7904D}" v="232" dt="2022-07-11T19:44:47.611"/>
    <p1510:client id="{1F3DB141-4E49-149F-9B24-B2AFBA190867}" v="1" dt="2022-06-27T16:29:50.918"/>
    <p1510:client id="{231F903D-9C16-D769-CF1D-8A4CBD7360EC}" v="93" dt="2022-06-27T21:40:41.209"/>
    <p1510:client id="{2FE740E8-C3CA-492E-B62E-A64DC8BFC1EF}" v="79" dt="2022-06-27T18:19:59.666"/>
    <p1510:client id="{30256E56-51EB-4D6F-A71D-FB079DEF7C6B}" v="38" dt="2022-08-08T14:12:37.680"/>
    <p1510:client id="{31E4A674-CC33-4859-07BC-F50E22C54D5D}" v="266" dt="2022-06-27T16:19:14.639"/>
    <p1510:client id="{345BFAEC-7644-4DD6-8439-2D4719F94B9C}" v="21" dt="2022-07-11T19:42:37.852"/>
    <p1510:client id="{3555EE15-7DB9-D15D-615E-DE16F665AC20}" v="68" dt="2022-06-27T15:57:19.002"/>
    <p1510:client id="{3C486267-DE4A-D191-666B-8DA811B94BFE}" v="5" dt="2022-06-27T19:04:32.036"/>
    <p1510:client id="{430B6A16-295C-7DB1-7A0C-A424505E9CC2}" v="16" dt="2022-07-11T17:31:12.668"/>
    <p1510:client id="{476CD7D6-5346-47FE-B5E2-5A70C6F2A000}" v="260" dt="2022-06-27T16:09:40.530"/>
    <p1510:client id="{4AE09C75-4430-A908-A69B-0C56C93710B4}" v="11" dt="2022-06-27T19:43:36.264"/>
    <p1510:client id="{4D807734-44A8-0B98-4AFF-72ABC8F4FE17}" v="88" dt="2022-07-22T20:50:14.197"/>
    <p1510:client id="{4F4BDAF0-3F25-F6A7-636D-29F02A6CF4F6}" v="19" dt="2022-06-27T19:45:32.978"/>
    <p1510:client id="{5128EF01-0DDF-4315-A2B3-1B3BB4DE353D}" v="11" dt="2022-06-27T19:41:42.053"/>
    <p1510:client id="{53636C13-2EAB-A62B-303D-8F2DB054A845}" v="86" dt="2022-07-23T00:42:51.147"/>
    <p1510:client id="{680156C2-5282-2335-E06E-62B924E9587F}" v="543" dt="2022-08-05T23:46:48.915"/>
    <p1510:client id="{68BB1BEF-B2D0-0A43-098B-F5650566D4A2}" v="33" dt="2022-08-08T16:03:36.112"/>
    <p1510:client id="{6A4FA9C6-6468-6794-9334-774731D356ED}" v="88" dt="2022-07-11T17:34:43.872"/>
    <p1510:client id="{7416AD84-5553-414A-94FF-E3AF58375E5D}" v="308" dt="2022-06-27T20:29:36.787"/>
    <p1510:client id="{7E851B35-1329-408B-9639-FD7F286947F8}" v="14" dt="2022-08-08T15:03:16.862"/>
    <p1510:client id="{81C12B43-032B-2AB0-3C57-92E240497FBC}" v="1" dt="2022-08-05T21:12:23.764"/>
    <p1510:client id="{8206533C-8ACF-41E7-B1CF-108C6E3C088D}" v="7" dt="2022-07-22T20:54:47.525"/>
    <p1510:client id="{89F06DC5-A55A-9C03-16CA-DB75662690E8}" v="18" dt="2022-06-27T19:49:42.306"/>
    <p1510:client id="{8FA91601-E55B-3424-AE92-0CA42BF55E1F}" v="120" dt="2022-06-27T16:31:05.839"/>
    <p1510:client id="{92875709-AD49-4BFF-FCD1-0990EBB8FEF9}" v="1" dt="2022-07-11T19:49:58.708"/>
    <p1510:client id="{92A457B2-446F-208E-9DE0-D5289245CD58}" v="59" dt="2022-07-11T19:19:24.905"/>
    <p1510:client id="{967A1C7A-8A0A-58D3-060F-0CEBED939B01}" v="51" dt="2022-06-27T18:01:38.101"/>
    <p1510:client id="{9B945B9A-EDA6-7627-DDA4-22479A438B49}" v="9" dt="2022-06-27T16:00:52.193"/>
    <p1510:client id="{9F0B49A8-8512-001A-3513-648ADB9C4E3E}" v="4" dt="2022-07-11T20:33:51.761"/>
    <p1510:client id="{BBE08F10-3B00-4669-1996-F71591CB382F}" v="72" dt="2022-07-11T20:22:24.878"/>
    <p1510:client id="{BEA78C12-CD71-A158-8FB7-1FB0975F6315}" v="16" dt="2022-06-27T18:58:31.068"/>
    <p1510:client id="{C6F6F0FF-D5F8-6465-2D38-EFCEA954D227}" v="500" dt="2022-07-25T16:09:45.148"/>
    <p1510:client id="{D34C00EE-088E-85E3-F98B-F769E0427B78}" v="166" dt="2022-07-25T15:06:07.632"/>
    <p1510:client id="{D4FB4D1F-1E9E-428F-8096-C8E43EA12672}" v="25" dt="2022-07-11T19:57:22.282"/>
    <p1510:client id="{DC033AF0-C7FD-90B5-E634-9E9D12BFD33C}" v="323" dt="2022-08-08T15:59:20.200"/>
    <p1510:client id="{DCB315AB-B75D-297C-6858-048BBC05DFE7}" v="17" dt="2022-07-25T14:16:22.152"/>
    <p1510:client id="{F44B9838-E961-4E1D-834C-BB1F37A3FCB0}" v="1" dt="2022-07-11T17:45:39.655"/>
    <p1510:client id="{F4CC1DC8-796D-A5E8-23D9-BE162BB5BF3E}" v="42" dt="2022-07-25T15:25:33.9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7"/>
    <p:restoredTop sz="94667"/>
  </p:normalViewPr>
  <p:slideViewPr>
    <p:cSldViewPr snapToGrid="0">
      <p:cViewPr varScale="1">
        <p:scale>
          <a:sx n="127" d="100"/>
          <a:sy n="127" d="100"/>
        </p:scale>
        <p:origin x="200" y="3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8/10/relationships/authors" Target="author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14FCA-9FC4-F240-932F-0ECB232BE8C1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899BE1-D267-EF4C-B933-3416B76BBE60}">
      <dgm:prSet/>
      <dgm:spPr/>
      <dgm:t>
        <a:bodyPr/>
        <a:lstStyle/>
        <a:p>
          <a:r>
            <a:rPr lang="en-US"/>
            <a:t>Puntos a considerar</a:t>
          </a:r>
        </a:p>
      </dgm:t>
    </dgm:pt>
    <dgm:pt modelId="{F8DDBEEB-779A-C04D-8B99-DF4DD1BFCABA}" type="parTrans" cxnId="{8E2CFA56-3CD9-6942-99CC-6A9A42DF3E80}">
      <dgm:prSet/>
      <dgm:spPr/>
      <dgm:t>
        <a:bodyPr/>
        <a:lstStyle/>
        <a:p>
          <a:endParaRPr lang="en-US"/>
        </a:p>
      </dgm:t>
    </dgm:pt>
    <dgm:pt modelId="{7E189FFC-5E6C-EF45-9570-0EA4B0083D75}" type="sibTrans" cxnId="{8E2CFA56-3CD9-6942-99CC-6A9A42DF3E80}">
      <dgm:prSet/>
      <dgm:spPr/>
      <dgm:t>
        <a:bodyPr/>
        <a:lstStyle/>
        <a:p>
          <a:endParaRPr lang="en-US"/>
        </a:p>
      </dgm:t>
    </dgm:pt>
    <dgm:pt modelId="{879F7BD5-2BDB-FA4C-9F65-F5B61BB1E355}">
      <dgm:prSet/>
      <dgm:spPr/>
      <dgm:t>
        <a:bodyPr/>
        <a:lstStyle/>
        <a:p>
          <a:r>
            <a:rPr lang="en-US" dirty="0" err="1"/>
            <a:t>Tiempo</a:t>
          </a:r>
          <a:r>
            <a:rPr lang="en-US" dirty="0"/>
            <a:t>/</a:t>
          </a:r>
          <a:r>
            <a:rPr lang="en-US" dirty="0" err="1"/>
            <a:t>Negocio</a:t>
          </a:r>
          <a:r>
            <a:rPr lang="en-US" dirty="0"/>
            <a:t>/</a:t>
          </a:r>
          <a:r>
            <a:rPr lang="en-US" dirty="0" err="1"/>
            <a:t>Presupuesto</a:t>
          </a:r>
          <a:endParaRPr lang="en-US" dirty="0"/>
        </a:p>
      </dgm:t>
    </dgm:pt>
    <dgm:pt modelId="{AE85EF5D-7D03-254D-B5C2-966A14B208EC}" type="parTrans" cxnId="{52B80743-1A75-134C-B5C4-0DD58AE03B48}">
      <dgm:prSet/>
      <dgm:spPr/>
      <dgm:t>
        <a:bodyPr/>
        <a:lstStyle/>
        <a:p>
          <a:endParaRPr lang="en-US"/>
        </a:p>
      </dgm:t>
    </dgm:pt>
    <dgm:pt modelId="{F00CE4A0-16F5-B740-82F3-D944A4291618}" type="sibTrans" cxnId="{52B80743-1A75-134C-B5C4-0DD58AE03B48}">
      <dgm:prSet/>
      <dgm:spPr/>
      <dgm:t>
        <a:bodyPr/>
        <a:lstStyle/>
        <a:p>
          <a:endParaRPr lang="en-US"/>
        </a:p>
      </dgm:t>
    </dgm:pt>
    <dgm:pt modelId="{0968ACDF-D93A-9547-8366-627BBB98D00A}">
      <dgm:prSet/>
      <dgm:spPr/>
      <dgm:t>
        <a:bodyPr/>
        <a:lstStyle/>
        <a:p>
          <a:r>
            <a:rPr lang="en-US"/>
            <a:t>Arquitectura</a:t>
          </a:r>
        </a:p>
      </dgm:t>
    </dgm:pt>
    <dgm:pt modelId="{27095F6B-6BEE-094F-A588-30EB7DCBEAF7}" type="parTrans" cxnId="{44E771E5-EFC9-B147-835F-6F33FB674ED9}">
      <dgm:prSet/>
      <dgm:spPr/>
      <dgm:t>
        <a:bodyPr/>
        <a:lstStyle/>
        <a:p>
          <a:endParaRPr lang="en-US"/>
        </a:p>
      </dgm:t>
    </dgm:pt>
    <dgm:pt modelId="{58E83FE3-AB8B-C74D-94E9-4C02C56FF763}" type="sibTrans" cxnId="{44E771E5-EFC9-B147-835F-6F33FB674ED9}">
      <dgm:prSet/>
      <dgm:spPr/>
      <dgm:t>
        <a:bodyPr/>
        <a:lstStyle/>
        <a:p>
          <a:endParaRPr lang="en-US"/>
        </a:p>
      </dgm:t>
    </dgm:pt>
    <dgm:pt modelId="{FEA16F2B-3B0A-0449-A186-53C1E78B0A22}">
      <dgm:prSet/>
      <dgm:spPr/>
      <dgm:t>
        <a:bodyPr/>
        <a:lstStyle/>
        <a:p>
          <a:r>
            <a:rPr lang="en-US" dirty="0"/>
            <a:t>Código </a:t>
          </a:r>
          <a:r>
            <a:rPr lang="en-US" dirty="0" err="1"/>
            <a:t>comprobable</a:t>
          </a:r>
          <a:r>
            <a:rPr lang="en-US" dirty="0"/>
            <a:t> ”</a:t>
          </a:r>
          <a:r>
            <a:rPr lang="en-US" dirty="0" err="1"/>
            <a:t>testeable</a:t>
          </a:r>
          <a:r>
            <a:rPr lang="en-US" dirty="0"/>
            <a:t>”</a:t>
          </a:r>
        </a:p>
      </dgm:t>
    </dgm:pt>
    <dgm:pt modelId="{EE81B61E-897E-C245-9EA5-D39BEC277781}" type="parTrans" cxnId="{1DEC7004-025A-3A40-8A65-130428A9DCBB}">
      <dgm:prSet/>
      <dgm:spPr/>
      <dgm:t>
        <a:bodyPr/>
        <a:lstStyle/>
        <a:p>
          <a:endParaRPr lang="en-US"/>
        </a:p>
      </dgm:t>
    </dgm:pt>
    <dgm:pt modelId="{F7AD9EDE-AEFF-AF4C-884C-955BBC736990}" type="sibTrans" cxnId="{1DEC7004-025A-3A40-8A65-130428A9DCBB}">
      <dgm:prSet/>
      <dgm:spPr/>
      <dgm:t>
        <a:bodyPr/>
        <a:lstStyle/>
        <a:p>
          <a:endParaRPr lang="en-US"/>
        </a:p>
      </dgm:t>
    </dgm:pt>
    <dgm:pt modelId="{0240F690-7B73-A044-8AC9-7506491AE745}">
      <dgm:prSet/>
      <dgm:spPr/>
      <dgm:t>
        <a:bodyPr/>
        <a:lstStyle/>
        <a:p>
          <a:r>
            <a:rPr lang="en-US" dirty="0"/>
            <a:t>SDK </a:t>
          </a:r>
          <a:r>
            <a:rPr lang="en-US" dirty="0" err="1"/>
            <a:t>externos</a:t>
          </a:r>
          <a:endParaRPr lang="en-US" dirty="0"/>
        </a:p>
      </dgm:t>
    </dgm:pt>
    <dgm:pt modelId="{F38953B0-A6CF-034F-AC6E-86FFE2E99056}" type="parTrans" cxnId="{2C45B57E-7681-204F-8D94-98C19F548FF3}">
      <dgm:prSet/>
      <dgm:spPr/>
      <dgm:t>
        <a:bodyPr/>
        <a:lstStyle/>
        <a:p>
          <a:endParaRPr lang="en-US"/>
        </a:p>
      </dgm:t>
    </dgm:pt>
    <dgm:pt modelId="{DF6DDCB7-3383-804B-9A8D-02D00D413957}" type="sibTrans" cxnId="{2C45B57E-7681-204F-8D94-98C19F548FF3}">
      <dgm:prSet/>
      <dgm:spPr/>
      <dgm:t>
        <a:bodyPr/>
        <a:lstStyle/>
        <a:p>
          <a:endParaRPr lang="en-US"/>
        </a:p>
      </dgm:t>
    </dgm:pt>
    <dgm:pt modelId="{CCD33BA4-2FB1-C249-BB3F-CE7C17EC242A}">
      <dgm:prSet/>
      <dgm:spPr/>
      <dgm:t>
        <a:bodyPr/>
        <a:lstStyle/>
        <a:p>
          <a:r>
            <a:rPr lang="en-US" dirty="0" err="1"/>
            <a:t>Complejidad</a:t>
          </a:r>
          <a:endParaRPr lang="en-US" dirty="0"/>
        </a:p>
      </dgm:t>
    </dgm:pt>
    <dgm:pt modelId="{A56319E9-0388-EC4B-A17C-BF138048C73E}" type="parTrans" cxnId="{F2CC1F16-B7ED-E545-BF58-C6A546AAA681}">
      <dgm:prSet/>
      <dgm:spPr/>
      <dgm:t>
        <a:bodyPr/>
        <a:lstStyle/>
        <a:p>
          <a:endParaRPr lang="en-US"/>
        </a:p>
      </dgm:t>
    </dgm:pt>
    <dgm:pt modelId="{0968E065-7DBF-914A-91C0-7B1F101A7DB9}" type="sibTrans" cxnId="{F2CC1F16-B7ED-E545-BF58-C6A546AAA681}">
      <dgm:prSet/>
      <dgm:spPr/>
      <dgm:t>
        <a:bodyPr/>
        <a:lstStyle/>
        <a:p>
          <a:endParaRPr lang="en-US"/>
        </a:p>
      </dgm:t>
    </dgm:pt>
    <dgm:pt modelId="{F453580F-29B3-DC46-8290-7EBC2E29035E}">
      <dgm:prSet/>
      <dgm:spPr/>
      <dgm:t>
        <a:bodyPr/>
        <a:lstStyle/>
        <a:p>
          <a:r>
            <a:rPr lang="en-US" dirty="0" err="1"/>
            <a:t>Alcance</a:t>
          </a:r>
          <a:endParaRPr lang="en-US" dirty="0"/>
        </a:p>
      </dgm:t>
    </dgm:pt>
    <dgm:pt modelId="{8F83B0A5-94A4-4148-B9AC-8A242EACF2C4}" type="parTrans" cxnId="{A3034B45-32C5-7843-AA09-484F0ED598C6}">
      <dgm:prSet/>
      <dgm:spPr/>
      <dgm:t>
        <a:bodyPr/>
        <a:lstStyle/>
        <a:p>
          <a:endParaRPr lang="en-US"/>
        </a:p>
      </dgm:t>
    </dgm:pt>
    <dgm:pt modelId="{F240044F-0386-A649-AF19-E3BC42FA5A23}" type="sibTrans" cxnId="{A3034B45-32C5-7843-AA09-484F0ED598C6}">
      <dgm:prSet/>
      <dgm:spPr/>
      <dgm:t>
        <a:bodyPr/>
        <a:lstStyle/>
        <a:p>
          <a:endParaRPr lang="en-US"/>
        </a:p>
      </dgm:t>
    </dgm:pt>
    <dgm:pt modelId="{CFE18D15-E8DC-1A4E-B0F2-58DED64442BD}">
      <dgm:prSet/>
      <dgm:spPr/>
      <dgm:t>
        <a:bodyPr/>
        <a:lstStyle/>
        <a:p>
          <a:r>
            <a:rPr lang="en-US" dirty="0"/>
            <a:t>SOLID</a:t>
          </a:r>
        </a:p>
      </dgm:t>
    </dgm:pt>
    <dgm:pt modelId="{997EA1B9-C9E7-814F-83CE-6C9DA5C38529}" type="parTrans" cxnId="{D731A84B-AC99-C045-9CE9-69270786A96C}">
      <dgm:prSet/>
      <dgm:spPr/>
      <dgm:t>
        <a:bodyPr/>
        <a:lstStyle/>
        <a:p>
          <a:endParaRPr lang="en-US"/>
        </a:p>
      </dgm:t>
    </dgm:pt>
    <dgm:pt modelId="{3E18B5B9-5FA1-144C-81F2-FCD6CE95839C}" type="sibTrans" cxnId="{D731A84B-AC99-C045-9CE9-69270786A96C}">
      <dgm:prSet/>
      <dgm:spPr/>
      <dgm:t>
        <a:bodyPr/>
        <a:lstStyle/>
        <a:p>
          <a:endParaRPr lang="en-US"/>
        </a:p>
      </dgm:t>
    </dgm:pt>
    <dgm:pt modelId="{96D168F5-936D-A643-9CDD-7C3636E15741}">
      <dgm:prSet/>
      <dgm:spPr/>
      <dgm:t>
        <a:bodyPr/>
        <a:lstStyle/>
        <a:p>
          <a:r>
            <a:rPr lang="en-US" dirty="0" err="1"/>
            <a:t>Producción</a:t>
          </a:r>
          <a:r>
            <a:rPr lang="en-US" dirty="0"/>
            <a:t>/</a:t>
          </a:r>
          <a:r>
            <a:rPr lang="en-US" dirty="0" err="1"/>
            <a:t>Alterno</a:t>
          </a:r>
          <a:endParaRPr lang="en-US" dirty="0"/>
        </a:p>
      </dgm:t>
    </dgm:pt>
    <dgm:pt modelId="{6A488961-ABDC-A647-9151-B0A8473FE3EB}" type="parTrans" cxnId="{D0E7B796-4F5B-4745-9E01-5029F39BC08C}">
      <dgm:prSet/>
      <dgm:spPr/>
      <dgm:t>
        <a:bodyPr/>
        <a:lstStyle/>
        <a:p>
          <a:endParaRPr lang="en-US"/>
        </a:p>
      </dgm:t>
    </dgm:pt>
    <dgm:pt modelId="{603AE6E1-8CD9-0049-A870-F824A25BF33F}" type="sibTrans" cxnId="{D0E7B796-4F5B-4745-9E01-5029F39BC08C}">
      <dgm:prSet/>
      <dgm:spPr/>
      <dgm:t>
        <a:bodyPr/>
        <a:lstStyle/>
        <a:p>
          <a:endParaRPr lang="en-US"/>
        </a:p>
      </dgm:t>
    </dgm:pt>
    <dgm:pt modelId="{7B64F35D-3835-F145-B097-79E1C19AD915}">
      <dgm:prSet/>
      <dgm:spPr/>
      <dgm:t>
        <a:bodyPr/>
        <a:lstStyle/>
        <a:p>
          <a:r>
            <a:rPr lang="en-US" dirty="0" err="1"/>
            <a:t>Etc</a:t>
          </a:r>
          <a:r>
            <a:rPr lang="en-US" dirty="0"/>
            <a:t>…</a:t>
          </a:r>
        </a:p>
      </dgm:t>
    </dgm:pt>
    <dgm:pt modelId="{1E80711B-105F-4646-8B1A-7F1193A59202}" type="parTrans" cxnId="{D4288659-53F1-2D47-B0B4-D925BAB6F1A7}">
      <dgm:prSet/>
      <dgm:spPr/>
      <dgm:t>
        <a:bodyPr/>
        <a:lstStyle/>
        <a:p>
          <a:endParaRPr lang="en-US"/>
        </a:p>
      </dgm:t>
    </dgm:pt>
    <dgm:pt modelId="{E416268A-E362-8044-BAB7-6013E617E89E}" type="sibTrans" cxnId="{D4288659-53F1-2D47-B0B4-D925BAB6F1A7}">
      <dgm:prSet/>
      <dgm:spPr/>
      <dgm:t>
        <a:bodyPr/>
        <a:lstStyle/>
        <a:p>
          <a:endParaRPr lang="en-US"/>
        </a:p>
      </dgm:t>
    </dgm:pt>
    <dgm:pt modelId="{CC1749C2-2447-4F4E-A1A9-B939423598A2}" type="pres">
      <dgm:prSet presAssocID="{5C714FCA-9FC4-F240-932F-0ECB232BE8C1}" presName="Name0" presStyleCnt="0">
        <dgm:presLayoutVars>
          <dgm:dir/>
          <dgm:resizeHandles val="exact"/>
        </dgm:presLayoutVars>
      </dgm:prSet>
      <dgm:spPr/>
    </dgm:pt>
    <dgm:pt modelId="{01031437-5761-2040-801A-B4CCD783F01D}" type="pres">
      <dgm:prSet presAssocID="{EE899BE1-D267-EF4C-B933-3416B76BBE60}" presName="node" presStyleLbl="node1" presStyleIdx="0" presStyleCnt="1" custLinFactNeighborX="-2052" custLinFactNeighborY="-31293">
        <dgm:presLayoutVars>
          <dgm:bulletEnabled val="1"/>
        </dgm:presLayoutVars>
      </dgm:prSet>
      <dgm:spPr/>
    </dgm:pt>
  </dgm:ptLst>
  <dgm:cxnLst>
    <dgm:cxn modelId="{1DEC7004-025A-3A40-8A65-130428A9DCBB}" srcId="{EE899BE1-D267-EF4C-B933-3416B76BBE60}" destId="{FEA16F2B-3B0A-0449-A186-53C1E78B0A22}" srcOrd="2" destOrd="0" parTransId="{EE81B61E-897E-C245-9EA5-D39BEC277781}" sibTransId="{F7AD9EDE-AEFF-AF4C-884C-955BBC736990}"/>
    <dgm:cxn modelId="{F2CC1F16-B7ED-E545-BF58-C6A546AAA681}" srcId="{EE899BE1-D267-EF4C-B933-3416B76BBE60}" destId="{CCD33BA4-2FB1-C249-BB3F-CE7C17EC242A}" srcOrd="5" destOrd="0" parTransId="{A56319E9-0388-EC4B-A17C-BF138048C73E}" sibTransId="{0968E065-7DBF-914A-91C0-7B1F101A7DB9}"/>
    <dgm:cxn modelId="{CD5B091A-078C-B24B-A4AC-F75C68D92D77}" type="presOf" srcId="{0968ACDF-D93A-9547-8366-627BBB98D00A}" destId="{01031437-5761-2040-801A-B4CCD783F01D}" srcOrd="0" destOrd="2" presId="urn:microsoft.com/office/officeart/2005/8/layout/process1"/>
    <dgm:cxn modelId="{C2B59D22-2307-6E4D-A287-EDFE131C794A}" type="presOf" srcId="{0240F690-7B73-A044-8AC9-7506491AE745}" destId="{01031437-5761-2040-801A-B4CCD783F01D}" srcOrd="0" destOrd="5" presId="urn:microsoft.com/office/officeart/2005/8/layout/process1"/>
    <dgm:cxn modelId="{52B80743-1A75-134C-B5C4-0DD58AE03B48}" srcId="{EE899BE1-D267-EF4C-B933-3416B76BBE60}" destId="{879F7BD5-2BDB-FA4C-9F65-F5B61BB1E355}" srcOrd="0" destOrd="0" parTransId="{AE85EF5D-7D03-254D-B5C2-966A14B208EC}" sibTransId="{F00CE4A0-16F5-B740-82F3-D944A4291618}"/>
    <dgm:cxn modelId="{A3034B45-32C5-7843-AA09-484F0ED598C6}" srcId="{EE899BE1-D267-EF4C-B933-3416B76BBE60}" destId="{F453580F-29B3-DC46-8290-7EBC2E29035E}" srcOrd="7" destOrd="0" parTransId="{8F83B0A5-94A4-4148-B9AC-8A242EACF2C4}" sibTransId="{F240044F-0386-A649-AF19-E3BC42FA5A23}"/>
    <dgm:cxn modelId="{D731A84B-AC99-C045-9CE9-69270786A96C}" srcId="{EE899BE1-D267-EF4C-B933-3416B76BBE60}" destId="{CFE18D15-E8DC-1A4E-B0F2-58DED64442BD}" srcOrd="3" destOrd="0" parTransId="{997EA1B9-C9E7-814F-83CE-6C9DA5C38529}" sibTransId="{3E18B5B9-5FA1-144C-81F2-FCD6CE95839C}"/>
    <dgm:cxn modelId="{9C8F934D-9E17-D943-87DC-AACC94E7CB56}" type="presOf" srcId="{FEA16F2B-3B0A-0449-A186-53C1E78B0A22}" destId="{01031437-5761-2040-801A-B4CCD783F01D}" srcOrd="0" destOrd="3" presId="urn:microsoft.com/office/officeart/2005/8/layout/process1"/>
    <dgm:cxn modelId="{8E2CFA56-3CD9-6942-99CC-6A9A42DF3E80}" srcId="{5C714FCA-9FC4-F240-932F-0ECB232BE8C1}" destId="{EE899BE1-D267-EF4C-B933-3416B76BBE60}" srcOrd="0" destOrd="0" parTransId="{F8DDBEEB-779A-C04D-8B99-DF4DD1BFCABA}" sibTransId="{7E189FFC-5E6C-EF45-9570-0EA4B0083D75}"/>
    <dgm:cxn modelId="{D4288659-53F1-2D47-B0B4-D925BAB6F1A7}" srcId="{EE899BE1-D267-EF4C-B933-3416B76BBE60}" destId="{7B64F35D-3835-F145-B097-79E1C19AD915}" srcOrd="8" destOrd="0" parTransId="{1E80711B-105F-4646-8B1A-7F1193A59202}" sibTransId="{E416268A-E362-8044-BAB7-6013E617E89E}"/>
    <dgm:cxn modelId="{B6B3BD5A-84F6-4442-9975-3C34F19D0917}" type="presOf" srcId="{CCD33BA4-2FB1-C249-BB3F-CE7C17EC242A}" destId="{01031437-5761-2040-801A-B4CCD783F01D}" srcOrd="0" destOrd="6" presId="urn:microsoft.com/office/officeart/2005/8/layout/process1"/>
    <dgm:cxn modelId="{6B31ED61-C03F-9F4F-BE19-17E390D9078F}" type="presOf" srcId="{5C714FCA-9FC4-F240-932F-0ECB232BE8C1}" destId="{CC1749C2-2447-4F4E-A1A9-B939423598A2}" srcOrd="0" destOrd="0" presId="urn:microsoft.com/office/officeart/2005/8/layout/process1"/>
    <dgm:cxn modelId="{2C45B57E-7681-204F-8D94-98C19F548FF3}" srcId="{EE899BE1-D267-EF4C-B933-3416B76BBE60}" destId="{0240F690-7B73-A044-8AC9-7506491AE745}" srcOrd="4" destOrd="0" parTransId="{F38953B0-A6CF-034F-AC6E-86FFE2E99056}" sibTransId="{DF6DDCB7-3383-804B-9A8D-02D00D413957}"/>
    <dgm:cxn modelId="{60F34980-80B3-2B46-AB3F-0EB3BA6F905C}" type="presOf" srcId="{F453580F-29B3-DC46-8290-7EBC2E29035E}" destId="{01031437-5761-2040-801A-B4CCD783F01D}" srcOrd="0" destOrd="8" presId="urn:microsoft.com/office/officeart/2005/8/layout/process1"/>
    <dgm:cxn modelId="{D0E7B796-4F5B-4745-9E01-5029F39BC08C}" srcId="{EE899BE1-D267-EF4C-B933-3416B76BBE60}" destId="{96D168F5-936D-A643-9CDD-7C3636E15741}" srcOrd="6" destOrd="0" parTransId="{6A488961-ABDC-A647-9151-B0A8473FE3EB}" sibTransId="{603AE6E1-8CD9-0049-A870-F824A25BF33F}"/>
    <dgm:cxn modelId="{B7458EB8-4BAF-0F44-9BBE-723DE9F0FDF7}" type="presOf" srcId="{879F7BD5-2BDB-FA4C-9F65-F5B61BB1E355}" destId="{01031437-5761-2040-801A-B4CCD783F01D}" srcOrd="0" destOrd="1" presId="urn:microsoft.com/office/officeart/2005/8/layout/process1"/>
    <dgm:cxn modelId="{C87C3FC4-6EE1-554A-BD39-FD198AFDF075}" type="presOf" srcId="{CFE18D15-E8DC-1A4E-B0F2-58DED64442BD}" destId="{01031437-5761-2040-801A-B4CCD783F01D}" srcOrd="0" destOrd="4" presId="urn:microsoft.com/office/officeart/2005/8/layout/process1"/>
    <dgm:cxn modelId="{8909B9CB-FA8B-904E-9E90-22AC01FA7348}" type="presOf" srcId="{96D168F5-936D-A643-9CDD-7C3636E15741}" destId="{01031437-5761-2040-801A-B4CCD783F01D}" srcOrd="0" destOrd="7" presId="urn:microsoft.com/office/officeart/2005/8/layout/process1"/>
    <dgm:cxn modelId="{44E771E5-EFC9-B147-835F-6F33FB674ED9}" srcId="{EE899BE1-D267-EF4C-B933-3416B76BBE60}" destId="{0968ACDF-D93A-9547-8366-627BBB98D00A}" srcOrd="1" destOrd="0" parTransId="{27095F6B-6BEE-094F-A588-30EB7DCBEAF7}" sibTransId="{58E83FE3-AB8B-C74D-94E9-4C02C56FF763}"/>
    <dgm:cxn modelId="{168E73F8-536B-6345-8C7C-F12B5CE295C8}" type="presOf" srcId="{EE899BE1-D267-EF4C-B933-3416B76BBE60}" destId="{01031437-5761-2040-801A-B4CCD783F01D}" srcOrd="0" destOrd="0" presId="urn:microsoft.com/office/officeart/2005/8/layout/process1"/>
    <dgm:cxn modelId="{9C2ACBF9-4871-9D4C-8528-20C5A98EAECD}" type="presOf" srcId="{7B64F35D-3835-F145-B097-79E1C19AD915}" destId="{01031437-5761-2040-801A-B4CCD783F01D}" srcOrd="0" destOrd="9" presId="urn:microsoft.com/office/officeart/2005/8/layout/process1"/>
    <dgm:cxn modelId="{5DBCEE90-4675-A848-88B9-0E6FA261D8CA}" type="presParOf" srcId="{CC1749C2-2447-4F4E-A1A9-B939423598A2}" destId="{01031437-5761-2040-801A-B4CCD783F01D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031437-5761-2040-801A-B4CCD783F01D}">
      <dsp:nvSpPr>
        <dsp:cNvPr id="0" name=""/>
        <dsp:cNvSpPr/>
      </dsp:nvSpPr>
      <dsp:spPr>
        <a:xfrm>
          <a:off x="0" y="272887"/>
          <a:ext cx="6097604" cy="365856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Puntos a considerar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Tiempo</a:t>
          </a:r>
          <a:r>
            <a:rPr lang="en-US" sz="2000" kern="1200" dirty="0"/>
            <a:t>/</a:t>
          </a:r>
          <a:r>
            <a:rPr lang="en-US" sz="2000" kern="1200" dirty="0" err="1"/>
            <a:t>Negocio</a:t>
          </a:r>
          <a:r>
            <a:rPr lang="en-US" sz="2000" kern="1200" dirty="0"/>
            <a:t>/</a:t>
          </a:r>
          <a:r>
            <a:rPr lang="en-US" sz="2000" kern="1200" dirty="0" err="1"/>
            <a:t>Presupuesto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Arquitectura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Código </a:t>
          </a:r>
          <a:r>
            <a:rPr lang="en-US" sz="2000" kern="1200" dirty="0" err="1"/>
            <a:t>comprobable</a:t>
          </a:r>
          <a:r>
            <a:rPr lang="en-US" sz="2000" kern="1200" dirty="0"/>
            <a:t> ”</a:t>
          </a:r>
          <a:r>
            <a:rPr lang="en-US" sz="2000" kern="1200" dirty="0" err="1"/>
            <a:t>testeable</a:t>
          </a:r>
          <a:r>
            <a:rPr lang="en-US" sz="2000" kern="1200" dirty="0"/>
            <a:t>”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SOLID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SDK </a:t>
          </a:r>
          <a:r>
            <a:rPr lang="en-US" sz="2000" kern="1200" dirty="0" err="1"/>
            <a:t>externos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Complejidad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Producción</a:t>
          </a:r>
          <a:r>
            <a:rPr lang="en-US" sz="2000" kern="1200" dirty="0"/>
            <a:t>/</a:t>
          </a:r>
          <a:r>
            <a:rPr lang="en-US" sz="2000" kern="1200" dirty="0" err="1"/>
            <a:t>Alterno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Alcance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Etc</a:t>
          </a:r>
          <a:r>
            <a:rPr lang="en-US" sz="2000" kern="1200" dirty="0"/>
            <a:t>…</a:t>
          </a:r>
        </a:p>
      </dsp:txBody>
      <dsp:txXfrm>
        <a:off x="107156" y="380043"/>
        <a:ext cx="5883292" cy="3444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6D55C4-E52F-4810-9BEF-96FA1E00A5BB}" type="datetimeFigureOut">
              <a:rPr lang="en-US" smtClean="0">
                <a:latin typeface="Arial" panose="020B0604020202020204" pitchFamily="34" charset="0"/>
              </a:rPr>
              <a:t>11/9/22</a:t>
            </a:fld>
            <a:endParaRPr lang="en-US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AB3237-2851-4DC9-9865-7658E90A74CA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4773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sv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C619B3CA-2D0D-47C2-ADCA-6F431D6ECA53}" type="datetimeFigureOut">
              <a:rPr lang="en-US" smtClean="0"/>
              <a:pPr/>
              <a:t>11/9/22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CD834DAD-DF98-44E2-A25C-0E8DEB5DEE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033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28B0CD-8873-4C7F-93F4-59E04604B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08E75E66-588B-5842-924F-1E324EC58D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5352712"/>
            <a:ext cx="6275388" cy="27699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18" name="Title 16">
            <a:extLst>
              <a:ext uri="{FF2B5EF4-FFF2-40B4-BE49-F238E27FC236}">
                <a16:creationId xmlns:a16="http://schemas.microsoft.com/office/drawing/2014/main" id="{0B79D0A7-201C-7349-9DB8-9912EAADC3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3" y="2184400"/>
            <a:ext cx="6275388" cy="1931794"/>
          </a:xfrm>
          <a:prstGeom prst="rect">
            <a:avLst/>
          </a:prstGeom>
        </p:spPr>
        <p:txBody>
          <a:bodyPr wrap="square" lIns="0" tIns="0" rIns="0" bIns="0" anchor="b" anchorCtr="0">
            <a:noAutofit/>
          </a:bodyPr>
          <a:lstStyle>
            <a:lvl1pPr>
              <a:defRPr sz="4800" b="0" cap="none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Cover option A:</a:t>
            </a:r>
            <a:br>
              <a:rPr lang="en-US"/>
            </a:br>
            <a:r>
              <a:rPr lang="en-US"/>
              <a:t>Main title can extend </a:t>
            </a:r>
            <a:br>
              <a:rPr lang="en-US"/>
            </a:br>
            <a:r>
              <a:rPr lang="en-US"/>
              <a:t>to two or more lines</a:t>
            </a:r>
            <a:endParaRPr lang="en-PH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3651CD0-8F14-3D45-B0D3-DB8CF6C766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2913" y="4216400"/>
            <a:ext cx="6275388" cy="381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5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 text here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5F968F1-D993-7B4D-8DBF-A35D77F6C2A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176624" y="853652"/>
            <a:ext cx="5015377" cy="5221227"/>
          </a:xfrm>
          <a:custGeom>
            <a:avLst/>
            <a:gdLst>
              <a:gd name="connsiteX0" fmla="*/ 2610623 w 5015377"/>
              <a:gd name="connsiteY0" fmla="*/ 0 h 5221227"/>
              <a:gd name="connsiteX1" fmla="*/ 4360053 w 5015377"/>
              <a:gd name="connsiteY1" fmla="*/ 672841 h 5221227"/>
              <a:gd name="connsiteX2" fmla="*/ 4360681 w 5015377"/>
              <a:gd name="connsiteY2" fmla="*/ 673520 h 5221227"/>
              <a:gd name="connsiteX3" fmla="*/ 4559739 w 5015377"/>
              <a:gd name="connsiteY3" fmla="*/ 874078 h 5221227"/>
              <a:gd name="connsiteX4" fmla="*/ 5015377 w 5015377"/>
              <a:gd name="connsiteY4" fmla="*/ 1333201 h 5221227"/>
              <a:gd name="connsiteX5" fmla="*/ 5015377 w 5015377"/>
              <a:gd name="connsiteY5" fmla="*/ 3888017 h 5221227"/>
              <a:gd name="connsiteX6" fmla="*/ 4559933 w 5015377"/>
              <a:gd name="connsiteY6" fmla="*/ 4346940 h 5221227"/>
              <a:gd name="connsiteX7" fmla="*/ 4360488 w 5015377"/>
              <a:gd name="connsiteY7" fmla="*/ 4547885 h 5221227"/>
              <a:gd name="connsiteX8" fmla="*/ 4337897 w 5015377"/>
              <a:gd name="connsiteY8" fmla="*/ 4568070 h 5221227"/>
              <a:gd name="connsiteX9" fmla="*/ 2610623 w 5015377"/>
              <a:gd name="connsiteY9" fmla="*/ 5221227 h 5221227"/>
              <a:gd name="connsiteX10" fmla="*/ 0 w 5015377"/>
              <a:gd name="connsiteY10" fmla="*/ 2610622 h 5221227"/>
              <a:gd name="connsiteX11" fmla="*/ 2610623 w 5015377"/>
              <a:gd name="connsiteY11" fmla="*/ 0 h 5221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15377" h="5221227">
                <a:moveTo>
                  <a:pt x="2610623" y="0"/>
                </a:moveTo>
                <a:cubicBezTo>
                  <a:pt x="3283608" y="0"/>
                  <a:pt x="3897101" y="254754"/>
                  <a:pt x="4360053" y="672841"/>
                </a:cubicBezTo>
                <a:lnTo>
                  <a:pt x="4360681" y="673520"/>
                </a:lnTo>
                <a:cubicBezTo>
                  <a:pt x="4430609" y="736728"/>
                  <a:pt x="4497014" y="803716"/>
                  <a:pt x="4559739" y="874078"/>
                </a:cubicBezTo>
                <a:lnTo>
                  <a:pt x="5015377" y="1333201"/>
                </a:lnTo>
                <a:lnTo>
                  <a:pt x="5015377" y="3888017"/>
                </a:lnTo>
                <a:lnTo>
                  <a:pt x="4559933" y="4346940"/>
                </a:lnTo>
                <a:cubicBezTo>
                  <a:pt x="4497062" y="4417447"/>
                  <a:pt x="4430545" y="4484580"/>
                  <a:pt x="4360488" y="4547885"/>
                </a:cubicBezTo>
                <a:lnTo>
                  <a:pt x="4337897" y="4568070"/>
                </a:lnTo>
                <a:cubicBezTo>
                  <a:pt x="3877611" y="4974548"/>
                  <a:pt x="3272935" y="5221227"/>
                  <a:pt x="2610623" y="5221227"/>
                </a:cubicBezTo>
                <a:cubicBezTo>
                  <a:pt x="1168834" y="5221227"/>
                  <a:pt x="0" y="4052441"/>
                  <a:pt x="0" y="2610622"/>
                </a:cubicBezTo>
                <a:cubicBezTo>
                  <a:pt x="0" y="1168834"/>
                  <a:pt x="1168834" y="0"/>
                  <a:pt x="2610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7966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UI fea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A59F0A-6C3A-477F-B985-B9C28360ED62}"/>
              </a:ext>
            </a:extLst>
          </p:cNvPr>
          <p:cNvSpPr/>
          <p:nvPr userDrawn="1"/>
        </p:nvSpPr>
        <p:spPr>
          <a:xfrm>
            <a:off x="7176626" y="853650"/>
            <a:ext cx="5015375" cy="5224717"/>
          </a:xfrm>
          <a:custGeom>
            <a:avLst/>
            <a:gdLst>
              <a:gd name="connsiteX0" fmla="*/ 2612357 w 5015375"/>
              <a:gd name="connsiteY0" fmla="*/ 0 h 5224717"/>
              <a:gd name="connsiteX1" fmla="*/ 4459573 w 5015375"/>
              <a:gd name="connsiteY1" fmla="*/ 765142 h 5224717"/>
              <a:gd name="connsiteX2" fmla="*/ 5015375 w 5015375"/>
              <a:gd name="connsiteY2" fmla="*/ 1320944 h 5224717"/>
              <a:gd name="connsiteX3" fmla="*/ 5015375 w 5015375"/>
              <a:gd name="connsiteY3" fmla="*/ 3903773 h 5224717"/>
              <a:gd name="connsiteX4" fmla="*/ 4459573 w 5015375"/>
              <a:gd name="connsiteY4" fmla="*/ 4459575 h 5224717"/>
              <a:gd name="connsiteX5" fmla="*/ 765141 w 5015375"/>
              <a:gd name="connsiteY5" fmla="*/ 4459575 h 5224717"/>
              <a:gd name="connsiteX6" fmla="*/ 765141 w 5015375"/>
              <a:gd name="connsiteY6" fmla="*/ 765142 h 5224717"/>
              <a:gd name="connsiteX7" fmla="*/ 2612357 w 5015375"/>
              <a:gd name="connsiteY7" fmla="*/ 0 h 5224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5375" h="5224717">
                <a:moveTo>
                  <a:pt x="2612357" y="0"/>
                </a:moveTo>
                <a:cubicBezTo>
                  <a:pt x="3280917" y="0"/>
                  <a:pt x="3949479" y="255048"/>
                  <a:pt x="4459573" y="765142"/>
                </a:cubicBezTo>
                <a:lnTo>
                  <a:pt x="5015375" y="1320944"/>
                </a:lnTo>
                <a:lnTo>
                  <a:pt x="5015375" y="3903773"/>
                </a:lnTo>
                <a:lnTo>
                  <a:pt x="4459573" y="4459575"/>
                </a:lnTo>
                <a:cubicBezTo>
                  <a:pt x="3439383" y="5479765"/>
                  <a:pt x="1785330" y="5479765"/>
                  <a:pt x="765141" y="4459575"/>
                </a:cubicBezTo>
                <a:cubicBezTo>
                  <a:pt x="-255048" y="3439386"/>
                  <a:pt x="-255048" y="1785332"/>
                  <a:pt x="765141" y="765142"/>
                </a:cubicBezTo>
                <a:cubicBezTo>
                  <a:pt x="1275236" y="255048"/>
                  <a:pt x="1943796" y="0"/>
                  <a:pt x="261235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7AA46A90-19F2-4FF5-BE9E-A82AE1F150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84971" y="1"/>
            <a:ext cx="5007030" cy="6308724"/>
          </a:xfrm>
          <a:noFill/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Picture</a:t>
            </a:r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006B8-345B-45E8-8DB2-FC3931877C9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E02252-27C0-4F4C-A09D-722EF2C21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7431086" cy="4431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9D25A-DCDB-42AB-86FB-D49CB80A40B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690F1320-ACA2-4663-9629-2762A1EE93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914" y="1559719"/>
            <a:ext cx="5536792" cy="431800"/>
          </a:xfrm>
        </p:spPr>
        <p:txBody>
          <a:bodyPr anchor="t" anchorCtr="0"/>
          <a:lstStyle>
            <a:lvl1pPr>
              <a:defRPr sz="2000">
                <a:solidFill>
                  <a:schemeClr val="accent1"/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E8E17C21-A5CC-484C-A5FF-BC9BC5EDCF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2913" y="2108200"/>
            <a:ext cx="5545137" cy="366395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85717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obile app UI fea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7AA46A90-19F2-4FF5-BE9E-A82AE1F150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84971" y="549275"/>
            <a:ext cx="5007030" cy="5533331"/>
          </a:xfrm>
          <a:noFill/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Picture</a:t>
            </a:r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006B8-345B-45E8-8DB2-FC3931877C9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E02252-27C0-4F4C-A09D-722EF2C21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7431086" cy="4431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9D25A-DCDB-42AB-86FB-D49CB80A40B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690F1320-ACA2-4663-9629-2762A1EE93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914" y="1559719"/>
            <a:ext cx="5536792" cy="431800"/>
          </a:xfrm>
        </p:spPr>
        <p:txBody>
          <a:bodyPr anchor="t" anchorCtr="0"/>
          <a:lstStyle>
            <a:lvl1pPr>
              <a:defRPr sz="2000">
                <a:solidFill>
                  <a:schemeClr val="accent1"/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E8E17C21-A5CC-484C-A5FF-BC9BC5EDCF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2913" y="2108200"/>
            <a:ext cx="5545137" cy="366395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14074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obile app UI fea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4302376-45F3-4F52-97F2-6170E64516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8230" y="1559719"/>
            <a:ext cx="6613200" cy="431800"/>
          </a:xfrm>
        </p:spPr>
        <p:txBody>
          <a:bodyPr anchor="t" anchorCtr="0"/>
          <a:lstStyle>
            <a:lvl1pPr>
              <a:defRPr sz="2000">
                <a:solidFill>
                  <a:schemeClr val="accent1"/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5802E8A-0854-4B22-93B4-C14254B8361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8912" y="2108200"/>
            <a:ext cx="6613200" cy="366395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7AA46A90-19F2-4FF5-BE9E-A82AE1F150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640025" y="775394"/>
            <a:ext cx="4551975" cy="5533331"/>
          </a:xfrm>
          <a:noFill/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Picture</a:t>
            </a:r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0B39E2-6C11-4C87-B457-B726F9D2272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323FA1-B490-42EE-A80C-8208E7DF1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6613200" cy="4431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133D20-7B95-402C-937F-6316FBAAD64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54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4" userDrawn="1">
          <p15:clr>
            <a:srgbClr val="FBAE40"/>
          </p15:clr>
        </p15:guide>
        <p15:guide id="2" orient="horz" pos="48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4302376-45F3-4F52-97F2-6170E64516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3318" y="1559719"/>
            <a:ext cx="7426245" cy="431800"/>
          </a:xfrm>
        </p:spPr>
        <p:txBody>
          <a:bodyPr anchor="t" anchorCtr="0"/>
          <a:lstStyle>
            <a:lvl1pPr>
              <a:defRPr sz="2000">
                <a:solidFill>
                  <a:schemeClr val="accent1"/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5802E8A-0854-4B22-93B4-C14254B8361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11650" y="2108199"/>
            <a:ext cx="7437438" cy="3886199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64DD9AE-651F-4A34-9AA3-AB7A44E785D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2912" y="1559720"/>
            <a:ext cx="3563937" cy="4434680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E7093B-EDA6-49A0-97AC-35CA92B2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A35816-3ACC-4A86-A2F9-634EAEDC2D4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538D55-F306-4ACA-AFA8-EED1DFDAC87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7730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13D1B2ED-A6E1-6843-81F7-5AB72073857D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-226994" y="1559558"/>
            <a:ext cx="4259993" cy="4434840"/>
          </a:xfrm>
          <a:custGeom>
            <a:avLst/>
            <a:gdLst>
              <a:gd name="connsiteX0" fmla="*/ 2610622 w 5015376"/>
              <a:gd name="connsiteY0" fmla="*/ 0 h 5221227"/>
              <a:gd name="connsiteX1" fmla="*/ 4360052 w 5015376"/>
              <a:gd name="connsiteY1" fmla="*/ 672841 h 5221227"/>
              <a:gd name="connsiteX2" fmla="*/ 4360680 w 5015376"/>
              <a:gd name="connsiteY2" fmla="*/ 673520 h 5221227"/>
              <a:gd name="connsiteX3" fmla="*/ 4559738 w 5015376"/>
              <a:gd name="connsiteY3" fmla="*/ 874078 h 5221227"/>
              <a:gd name="connsiteX4" fmla="*/ 5015376 w 5015376"/>
              <a:gd name="connsiteY4" fmla="*/ 1333201 h 5221227"/>
              <a:gd name="connsiteX5" fmla="*/ 5015376 w 5015376"/>
              <a:gd name="connsiteY5" fmla="*/ 3888017 h 5221227"/>
              <a:gd name="connsiteX6" fmla="*/ 4559932 w 5015376"/>
              <a:gd name="connsiteY6" fmla="*/ 4346940 h 5221227"/>
              <a:gd name="connsiteX7" fmla="*/ 4360488 w 5015376"/>
              <a:gd name="connsiteY7" fmla="*/ 4547885 h 5221227"/>
              <a:gd name="connsiteX8" fmla="*/ 4337896 w 5015376"/>
              <a:gd name="connsiteY8" fmla="*/ 4568070 h 5221227"/>
              <a:gd name="connsiteX9" fmla="*/ 2610622 w 5015376"/>
              <a:gd name="connsiteY9" fmla="*/ 5221227 h 5221227"/>
              <a:gd name="connsiteX10" fmla="*/ 0 w 5015376"/>
              <a:gd name="connsiteY10" fmla="*/ 2610622 h 5221227"/>
              <a:gd name="connsiteX11" fmla="*/ 2610622 w 5015376"/>
              <a:gd name="connsiteY11" fmla="*/ 0 h 5221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15376" h="5221227">
                <a:moveTo>
                  <a:pt x="2610622" y="0"/>
                </a:moveTo>
                <a:cubicBezTo>
                  <a:pt x="3283608" y="0"/>
                  <a:pt x="3897101" y="254754"/>
                  <a:pt x="4360052" y="672841"/>
                </a:cubicBezTo>
                <a:lnTo>
                  <a:pt x="4360680" y="673520"/>
                </a:lnTo>
                <a:cubicBezTo>
                  <a:pt x="4430608" y="736728"/>
                  <a:pt x="4497013" y="803716"/>
                  <a:pt x="4559738" y="874078"/>
                </a:cubicBezTo>
                <a:lnTo>
                  <a:pt x="5015376" y="1333201"/>
                </a:lnTo>
                <a:lnTo>
                  <a:pt x="5015376" y="3888017"/>
                </a:lnTo>
                <a:lnTo>
                  <a:pt x="4559932" y="4346940"/>
                </a:lnTo>
                <a:cubicBezTo>
                  <a:pt x="4497062" y="4417447"/>
                  <a:pt x="4430544" y="4484580"/>
                  <a:pt x="4360488" y="4547885"/>
                </a:cubicBezTo>
                <a:lnTo>
                  <a:pt x="4337896" y="4568070"/>
                </a:lnTo>
                <a:cubicBezTo>
                  <a:pt x="3877610" y="4974548"/>
                  <a:pt x="3272934" y="5221227"/>
                  <a:pt x="2610622" y="5221227"/>
                </a:cubicBezTo>
                <a:cubicBezTo>
                  <a:pt x="1168834" y="5221227"/>
                  <a:pt x="0" y="4052441"/>
                  <a:pt x="0" y="2610622"/>
                </a:cubicBezTo>
                <a:cubicBezTo>
                  <a:pt x="0" y="1168834"/>
                  <a:pt x="1168834" y="0"/>
                  <a:pt x="26106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64DD9AE-651F-4A34-9AA3-AB7A44E785D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1559716"/>
            <a:ext cx="4006849" cy="4434681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E7093B-EDA6-49A0-97AC-35CA92B2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8FBAA0-A41D-48CB-AAD5-BE7AD687E08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92424A-6C09-48C2-B247-7956D5D3987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EE3D49E6-863A-4D90-8AFC-8FDEAAFA4B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3318" y="1559719"/>
            <a:ext cx="7426245" cy="431800"/>
          </a:xfrm>
        </p:spPr>
        <p:txBody>
          <a:bodyPr anchor="t" anchorCtr="0"/>
          <a:lstStyle>
            <a:lvl1pPr>
              <a:defRPr sz="2000">
                <a:solidFill>
                  <a:schemeClr val="accent1"/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822C0690-B918-4448-B323-E19F6F7210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11650" y="2108199"/>
            <a:ext cx="7437438" cy="3886199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2318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Shap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F0A3E-BBA4-43B8-A931-0C78BD8D8F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2910" y="1562690"/>
            <a:ext cx="5545140" cy="4199938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B38AB4F-C17E-417E-B430-8BFC7907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E7CEC4-C807-481E-865A-D0F5BA7EB31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CEE655-435F-41FD-B793-D668EC4F806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4C69705-56E7-B745-8C10-39D53083B13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449045" y="1557338"/>
            <a:ext cx="5066061" cy="4223250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30469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Shape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439270-5E33-4112-81E2-3987DB47721F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8185150" y="537111"/>
            <a:ext cx="3563936" cy="5246668"/>
          </a:xfrm>
          <a:custGeom>
            <a:avLst/>
            <a:gdLst>
              <a:gd name="connsiteX0" fmla="*/ 332719 w 3563936"/>
              <a:gd name="connsiteY0" fmla="*/ 0 h 5246668"/>
              <a:gd name="connsiteX1" fmla="*/ 3231219 w 3563936"/>
              <a:gd name="connsiteY1" fmla="*/ 0 h 5246668"/>
              <a:gd name="connsiteX2" fmla="*/ 3298265 w 3563936"/>
              <a:gd name="connsiteY2" fmla="*/ 6759 h 5246668"/>
              <a:gd name="connsiteX3" fmla="*/ 3557178 w 3563936"/>
              <a:gd name="connsiteY3" fmla="*/ 265672 h 5246668"/>
              <a:gd name="connsiteX4" fmla="*/ 3563936 w 3563936"/>
              <a:gd name="connsiteY4" fmla="*/ 332708 h 5246668"/>
              <a:gd name="connsiteX5" fmla="*/ 3563936 w 3563936"/>
              <a:gd name="connsiteY5" fmla="*/ 4913959 h 5246668"/>
              <a:gd name="connsiteX6" fmla="*/ 3557178 w 3563936"/>
              <a:gd name="connsiteY6" fmla="*/ 4980996 h 5246668"/>
              <a:gd name="connsiteX7" fmla="*/ 3231209 w 3563936"/>
              <a:gd name="connsiteY7" fmla="*/ 5246668 h 5246668"/>
              <a:gd name="connsiteX8" fmla="*/ 332729 w 3563936"/>
              <a:gd name="connsiteY8" fmla="*/ 5246668 h 5246668"/>
              <a:gd name="connsiteX9" fmla="*/ 0 w 3563936"/>
              <a:gd name="connsiteY9" fmla="*/ 4913939 h 5246668"/>
              <a:gd name="connsiteX10" fmla="*/ 0 w 3563936"/>
              <a:gd name="connsiteY10" fmla="*/ 332728 h 5246668"/>
              <a:gd name="connsiteX11" fmla="*/ 265673 w 3563936"/>
              <a:gd name="connsiteY11" fmla="*/ 6759 h 5246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63936" h="5246668">
                <a:moveTo>
                  <a:pt x="332719" y="0"/>
                </a:moveTo>
                <a:lnTo>
                  <a:pt x="3231219" y="0"/>
                </a:lnTo>
                <a:lnTo>
                  <a:pt x="3298265" y="6759"/>
                </a:lnTo>
                <a:cubicBezTo>
                  <a:pt x="3428225" y="33352"/>
                  <a:pt x="3530585" y="135713"/>
                  <a:pt x="3557178" y="265672"/>
                </a:cubicBezTo>
                <a:lnTo>
                  <a:pt x="3563936" y="332708"/>
                </a:lnTo>
                <a:lnTo>
                  <a:pt x="3563936" y="4913959"/>
                </a:lnTo>
                <a:lnTo>
                  <a:pt x="3557178" y="4980996"/>
                </a:lnTo>
                <a:cubicBezTo>
                  <a:pt x="3526152" y="5132615"/>
                  <a:pt x="3392000" y="5246668"/>
                  <a:pt x="3231209" y="5246668"/>
                </a:cubicBezTo>
                <a:lnTo>
                  <a:pt x="332729" y="5246668"/>
                </a:lnTo>
                <a:cubicBezTo>
                  <a:pt x="148968" y="5246668"/>
                  <a:pt x="0" y="5097700"/>
                  <a:pt x="0" y="4913939"/>
                </a:cubicBezTo>
                <a:lnTo>
                  <a:pt x="0" y="332728"/>
                </a:lnTo>
                <a:cubicBezTo>
                  <a:pt x="0" y="171937"/>
                  <a:pt x="114054" y="37785"/>
                  <a:pt x="265673" y="675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F0A3E-BBA4-43B8-A931-0C78BD8D8F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2909" y="1562689"/>
            <a:ext cx="7431085" cy="42210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0" name="Group 69" hidden="1">
            <a:extLst>
              <a:ext uri="{FF2B5EF4-FFF2-40B4-BE49-F238E27FC236}">
                <a16:creationId xmlns:a16="http://schemas.microsoft.com/office/drawing/2014/main" id="{B19F929C-E513-4DBF-83EA-88C0EAC0DB6D}"/>
              </a:ext>
            </a:extLst>
          </p:cNvPr>
          <p:cNvGrpSpPr/>
          <p:nvPr userDrawn="1"/>
        </p:nvGrpSpPr>
        <p:grpSpPr>
          <a:xfrm>
            <a:off x="12632931" y="775394"/>
            <a:ext cx="2933700" cy="4986643"/>
            <a:chOff x="13939217" y="775394"/>
            <a:chExt cx="2933700" cy="4986643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80235FAB-F6AD-44A9-9004-70A82B241808}"/>
                </a:ext>
              </a:extLst>
            </p:cNvPr>
            <p:cNvSpPr/>
            <p:nvPr userDrawn="1"/>
          </p:nvSpPr>
          <p:spPr>
            <a:xfrm>
              <a:off x="13939217" y="2530162"/>
              <a:ext cx="2933700" cy="147710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4C3287BD-5EDE-4531-8ACA-EDAA36B82936}"/>
                </a:ext>
              </a:extLst>
            </p:cNvPr>
            <p:cNvSpPr/>
            <p:nvPr userDrawn="1"/>
          </p:nvSpPr>
          <p:spPr>
            <a:xfrm>
              <a:off x="13939217" y="1452772"/>
              <a:ext cx="2933700" cy="876577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6F93028F-B2DE-4F19-9D25-C4F5D3D45ED0}"/>
                </a:ext>
              </a:extLst>
            </p:cNvPr>
            <p:cNvSpPr/>
            <p:nvPr userDrawn="1"/>
          </p:nvSpPr>
          <p:spPr>
            <a:xfrm>
              <a:off x="13939217" y="4208083"/>
              <a:ext cx="2933700" cy="876577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C50D391E-FD23-49F9-934B-224A3A85D672}"/>
                </a:ext>
              </a:extLst>
            </p:cNvPr>
            <p:cNvSpPr/>
            <p:nvPr userDrawn="1"/>
          </p:nvSpPr>
          <p:spPr>
            <a:xfrm>
              <a:off x="13939217" y="775394"/>
              <a:ext cx="2933700" cy="47656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A8D97F7C-E76E-4E0F-9B8A-0106A36E80C6}"/>
                </a:ext>
              </a:extLst>
            </p:cNvPr>
            <p:cNvSpPr/>
            <p:nvPr userDrawn="1"/>
          </p:nvSpPr>
          <p:spPr>
            <a:xfrm>
              <a:off x="13939217" y="5285472"/>
              <a:ext cx="2933700" cy="47656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C289F-BB64-4FD7-9BB9-DED598812DD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74A8C1-313E-40A9-B12A-1F331C23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7431086" cy="4431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1887AC-7717-498D-8F80-3C72F4B8F35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21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663032B-00FC-41B9-8127-7513C9E1E79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80500" y="549275"/>
            <a:ext cx="3111500" cy="5318326"/>
          </a:xfrm>
          <a:custGeom>
            <a:avLst/>
            <a:gdLst>
              <a:gd name="connsiteX0" fmla="*/ 297534 w 3111500"/>
              <a:gd name="connsiteY0" fmla="*/ 0 h 5318326"/>
              <a:gd name="connsiteX1" fmla="*/ 3111500 w 3111500"/>
              <a:gd name="connsiteY1" fmla="*/ 0 h 5318326"/>
              <a:gd name="connsiteX2" fmla="*/ 3111500 w 3111500"/>
              <a:gd name="connsiteY2" fmla="*/ 5318326 h 5318326"/>
              <a:gd name="connsiteX3" fmla="*/ 297534 w 3111500"/>
              <a:gd name="connsiteY3" fmla="*/ 5318326 h 5318326"/>
              <a:gd name="connsiteX4" fmla="*/ 0 w 3111500"/>
              <a:gd name="connsiteY4" fmla="*/ 5020792 h 5318326"/>
              <a:gd name="connsiteX5" fmla="*/ 0 w 3111500"/>
              <a:gd name="connsiteY5" fmla="*/ 297534 h 5318326"/>
              <a:gd name="connsiteX6" fmla="*/ 297534 w 3111500"/>
              <a:gd name="connsiteY6" fmla="*/ 0 h 5318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11500" h="5318326">
                <a:moveTo>
                  <a:pt x="297534" y="0"/>
                </a:moveTo>
                <a:lnTo>
                  <a:pt x="3111500" y="0"/>
                </a:lnTo>
                <a:lnTo>
                  <a:pt x="3111500" y="5318326"/>
                </a:lnTo>
                <a:lnTo>
                  <a:pt x="297534" y="5318326"/>
                </a:lnTo>
                <a:cubicBezTo>
                  <a:pt x="133211" y="5318326"/>
                  <a:pt x="0" y="5185115"/>
                  <a:pt x="0" y="5020792"/>
                </a:cubicBezTo>
                <a:lnTo>
                  <a:pt x="0" y="297534"/>
                </a:lnTo>
                <a:cubicBezTo>
                  <a:pt x="0" y="133211"/>
                  <a:pt x="133211" y="0"/>
                  <a:pt x="29753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C06966C-166B-4E1E-96A9-587A338B56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2912" y="1562100"/>
            <a:ext cx="7431088" cy="3991836"/>
          </a:xfrm>
        </p:spPr>
        <p:txBody>
          <a:bodyPr/>
          <a:lstStyle>
            <a:lvl2pPr marL="182880" indent="-182880">
              <a:buFont typeface="Arial" panose="020B0604020202020204" pitchFamily="34" charset="0"/>
              <a:buChar char="•"/>
              <a:defRPr/>
            </a:lvl2pPr>
            <a:lvl3pPr marL="36576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54864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73152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3B349F-52FB-4833-B4C3-746DC273F97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4D9BE9-03B7-4A67-9198-2F3503AC5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7431086" cy="4431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F6AFEEA-8AAF-4064-98D5-634AA52A9F9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7AC4A7D-D22F-4473-B1EF-F63707C0A3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773" b="27773"/>
          <a:stretch/>
        </p:blipFill>
        <p:spPr>
          <a:xfrm>
            <a:off x="334583" y="6610209"/>
            <a:ext cx="953673" cy="14102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C110F0-6D05-471B-982F-77BB98DF682D}"/>
              </a:ext>
            </a:extLst>
          </p:cNvPr>
          <p:cNvCxnSpPr>
            <a:cxnSpLocks/>
          </p:cNvCxnSpPr>
          <p:nvPr userDrawn="1"/>
        </p:nvCxnSpPr>
        <p:spPr>
          <a:xfrm>
            <a:off x="442913" y="6494464"/>
            <a:ext cx="1130617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648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us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B997EC5-CE83-4363-B0B0-080C66FF02E5}"/>
              </a:ext>
            </a:extLst>
          </p:cNvPr>
          <p:cNvSpPr/>
          <p:nvPr userDrawn="1"/>
        </p:nvSpPr>
        <p:spPr>
          <a:xfrm>
            <a:off x="7176626" y="853650"/>
            <a:ext cx="5015375" cy="5224717"/>
          </a:xfrm>
          <a:custGeom>
            <a:avLst/>
            <a:gdLst>
              <a:gd name="connsiteX0" fmla="*/ 2612357 w 5015375"/>
              <a:gd name="connsiteY0" fmla="*/ 0 h 5224717"/>
              <a:gd name="connsiteX1" fmla="*/ 4459573 w 5015375"/>
              <a:gd name="connsiteY1" fmla="*/ 765142 h 5224717"/>
              <a:gd name="connsiteX2" fmla="*/ 5015375 w 5015375"/>
              <a:gd name="connsiteY2" fmla="*/ 1320944 h 5224717"/>
              <a:gd name="connsiteX3" fmla="*/ 5015375 w 5015375"/>
              <a:gd name="connsiteY3" fmla="*/ 3903773 h 5224717"/>
              <a:gd name="connsiteX4" fmla="*/ 4459573 w 5015375"/>
              <a:gd name="connsiteY4" fmla="*/ 4459575 h 5224717"/>
              <a:gd name="connsiteX5" fmla="*/ 765141 w 5015375"/>
              <a:gd name="connsiteY5" fmla="*/ 4459575 h 5224717"/>
              <a:gd name="connsiteX6" fmla="*/ 765141 w 5015375"/>
              <a:gd name="connsiteY6" fmla="*/ 765142 h 5224717"/>
              <a:gd name="connsiteX7" fmla="*/ 2612357 w 5015375"/>
              <a:gd name="connsiteY7" fmla="*/ 0 h 5224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5375" h="5224717">
                <a:moveTo>
                  <a:pt x="2612357" y="0"/>
                </a:moveTo>
                <a:cubicBezTo>
                  <a:pt x="3280917" y="0"/>
                  <a:pt x="3949479" y="255048"/>
                  <a:pt x="4459573" y="765142"/>
                </a:cubicBezTo>
                <a:lnTo>
                  <a:pt x="5015375" y="1320944"/>
                </a:lnTo>
                <a:lnTo>
                  <a:pt x="5015375" y="3903773"/>
                </a:lnTo>
                <a:lnTo>
                  <a:pt x="4459573" y="4459575"/>
                </a:lnTo>
                <a:cubicBezTo>
                  <a:pt x="3439383" y="5479765"/>
                  <a:pt x="1785330" y="5479765"/>
                  <a:pt x="765141" y="4459575"/>
                </a:cubicBezTo>
                <a:cubicBezTo>
                  <a:pt x="-255048" y="3439386"/>
                  <a:pt x="-255048" y="1785332"/>
                  <a:pt x="765141" y="765142"/>
                </a:cubicBezTo>
                <a:cubicBezTo>
                  <a:pt x="1275236" y="255048"/>
                  <a:pt x="1943796" y="0"/>
                  <a:pt x="261235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87DFE42-9268-40E6-A0DD-8DC2EB6540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2913" y="2692800"/>
            <a:ext cx="6274800" cy="1245600"/>
          </a:xfrm>
        </p:spPr>
        <p:txBody>
          <a:bodyPr anchor="b"/>
          <a:lstStyle>
            <a:lvl1pPr>
              <a:lnSpc>
                <a:spcPct val="90000"/>
              </a:lnSpc>
              <a:defRPr sz="6100" b="0" i="0">
                <a:solidFill>
                  <a:schemeClr val="tx2"/>
                </a:solidFill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Pause Slide</a:t>
            </a:r>
          </a:p>
        </p:txBody>
      </p:sp>
      <p:sp>
        <p:nvSpPr>
          <p:cNvPr id="7" name="Picture Placeholder 17">
            <a:extLst>
              <a:ext uri="{FF2B5EF4-FFF2-40B4-BE49-F238E27FC236}">
                <a16:creationId xmlns:a16="http://schemas.microsoft.com/office/drawing/2014/main" id="{519606C2-2BC9-461F-93DA-0222058BC1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76625" y="547163"/>
            <a:ext cx="5015375" cy="631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E01A4F-FF9A-4B38-9A75-EB2EEAE061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33750" y="6497479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4E95F-898C-49AD-BB4D-1BAA3E7B5B6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63288" y="6497478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0CE27E9-4E3E-0D4E-9CBC-BBF283F87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773" b="27773"/>
          <a:stretch/>
        </p:blipFill>
        <p:spPr>
          <a:xfrm>
            <a:off x="238752" y="522981"/>
            <a:ext cx="1884378" cy="27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77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us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00B55B7-A80A-43E5-A9C1-E4E9DB5669CC}"/>
              </a:ext>
            </a:extLst>
          </p:cNvPr>
          <p:cNvSpPr/>
          <p:nvPr userDrawn="1"/>
        </p:nvSpPr>
        <p:spPr>
          <a:xfrm>
            <a:off x="7176626" y="853650"/>
            <a:ext cx="5015375" cy="5224717"/>
          </a:xfrm>
          <a:custGeom>
            <a:avLst/>
            <a:gdLst>
              <a:gd name="connsiteX0" fmla="*/ 2612357 w 5015375"/>
              <a:gd name="connsiteY0" fmla="*/ 0 h 5224717"/>
              <a:gd name="connsiteX1" fmla="*/ 4459573 w 5015375"/>
              <a:gd name="connsiteY1" fmla="*/ 765142 h 5224717"/>
              <a:gd name="connsiteX2" fmla="*/ 5015375 w 5015375"/>
              <a:gd name="connsiteY2" fmla="*/ 1320944 h 5224717"/>
              <a:gd name="connsiteX3" fmla="*/ 5015375 w 5015375"/>
              <a:gd name="connsiteY3" fmla="*/ 3903773 h 5224717"/>
              <a:gd name="connsiteX4" fmla="*/ 4459573 w 5015375"/>
              <a:gd name="connsiteY4" fmla="*/ 4459575 h 5224717"/>
              <a:gd name="connsiteX5" fmla="*/ 765141 w 5015375"/>
              <a:gd name="connsiteY5" fmla="*/ 4459575 h 5224717"/>
              <a:gd name="connsiteX6" fmla="*/ 765141 w 5015375"/>
              <a:gd name="connsiteY6" fmla="*/ 765142 h 5224717"/>
              <a:gd name="connsiteX7" fmla="*/ 2612357 w 5015375"/>
              <a:gd name="connsiteY7" fmla="*/ 0 h 5224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5375" h="5224717">
                <a:moveTo>
                  <a:pt x="2612357" y="0"/>
                </a:moveTo>
                <a:cubicBezTo>
                  <a:pt x="3280917" y="0"/>
                  <a:pt x="3949479" y="255048"/>
                  <a:pt x="4459573" y="765142"/>
                </a:cubicBezTo>
                <a:lnTo>
                  <a:pt x="5015375" y="1320944"/>
                </a:lnTo>
                <a:lnTo>
                  <a:pt x="5015375" y="3903773"/>
                </a:lnTo>
                <a:lnTo>
                  <a:pt x="4459573" y="4459575"/>
                </a:lnTo>
                <a:cubicBezTo>
                  <a:pt x="3439383" y="5479765"/>
                  <a:pt x="1785330" y="5479765"/>
                  <a:pt x="765141" y="4459575"/>
                </a:cubicBezTo>
                <a:cubicBezTo>
                  <a:pt x="-255048" y="3439386"/>
                  <a:pt x="-255048" y="1785332"/>
                  <a:pt x="765141" y="765142"/>
                </a:cubicBezTo>
                <a:cubicBezTo>
                  <a:pt x="1275236" y="255048"/>
                  <a:pt x="1943796" y="0"/>
                  <a:pt x="261235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E01A4F-FF9A-4B38-9A75-EB2EEAE061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33750" y="6497479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87DFE42-9268-40E6-A0DD-8DC2EB6540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2913" y="2692800"/>
            <a:ext cx="6274800" cy="1245600"/>
          </a:xfrm>
        </p:spPr>
        <p:txBody>
          <a:bodyPr anchor="b"/>
          <a:lstStyle>
            <a:lvl1pPr>
              <a:lnSpc>
                <a:spcPct val="90000"/>
              </a:lnSpc>
              <a:defRPr sz="6100" b="0" i="0">
                <a:solidFill>
                  <a:schemeClr val="tx2"/>
                </a:solidFill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Pause Slide</a:t>
            </a:r>
          </a:p>
        </p:txBody>
      </p:sp>
      <p:sp>
        <p:nvSpPr>
          <p:cNvPr id="8" name="Picture Placeholder 17">
            <a:extLst>
              <a:ext uri="{FF2B5EF4-FFF2-40B4-BE49-F238E27FC236}">
                <a16:creationId xmlns:a16="http://schemas.microsoft.com/office/drawing/2014/main" id="{081276DF-B23C-49B0-91F0-117CAA9D93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3688" y="547163"/>
            <a:ext cx="4768312" cy="575681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9E442-7B9C-4FE0-B9E4-187C438944A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63288" y="6497478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E618753-E30C-374B-BA0F-4E189F8C68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773" b="27773"/>
          <a:stretch/>
        </p:blipFill>
        <p:spPr>
          <a:xfrm>
            <a:off x="238752" y="522981"/>
            <a:ext cx="1884378" cy="27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7461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AC84DD6-A7F9-44D3-86E4-B08C9FB52A17}"/>
              </a:ext>
            </a:extLst>
          </p:cNvPr>
          <p:cNvSpPr/>
          <p:nvPr userDrawn="1"/>
        </p:nvSpPr>
        <p:spPr>
          <a:xfrm>
            <a:off x="6959851" y="-1"/>
            <a:ext cx="5232149" cy="5846944"/>
          </a:xfrm>
          <a:custGeom>
            <a:avLst/>
            <a:gdLst>
              <a:gd name="connsiteX0" fmla="*/ 914393 w 5232149"/>
              <a:gd name="connsiteY0" fmla="*/ 0 h 5846944"/>
              <a:gd name="connsiteX1" fmla="*/ 5232149 w 5232149"/>
              <a:gd name="connsiteY1" fmla="*/ 0 h 5846944"/>
              <a:gd name="connsiteX2" fmla="*/ 5232149 w 5232149"/>
              <a:gd name="connsiteY2" fmla="*/ 5382312 h 5846944"/>
              <a:gd name="connsiteX3" fmla="*/ 5161810 w 5232149"/>
              <a:gd name="connsiteY3" fmla="*/ 5425044 h 5846944"/>
              <a:gd name="connsiteX4" fmla="*/ 3495599 w 5232149"/>
              <a:gd name="connsiteY4" fmla="*/ 5846944 h 5846944"/>
              <a:gd name="connsiteX5" fmla="*/ 0 w 5232149"/>
              <a:gd name="connsiteY5" fmla="*/ 2351344 h 5846944"/>
              <a:gd name="connsiteX6" fmla="*/ 798224 w 5232149"/>
              <a:gd name="connsiteY6" fmla="*/ 127818 h 5846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2149" h="5846944">
                <a:moveTo>
                  <a:pt x="914393" y="0"/>
                </a:moveTo>
                <a:lnTo>
                  <a:pt x="5232149" y="0"/>
                </a:lnTo>
                <a:lnTo>
                  <a:pt x="5232149" y="5382312"/>
                </a:lnTo>
                <a:lnTo>
                  <a:pt x="5161810" y="5425044"/>
                </a:lnTo>
                <a:cubicBezTo>
                  <a:pt x="4666507" y="5694109"/>
                  <a:pt x="4098901" y="5846944"/>
                  <a:pt x="3495599" y="5846944"/>
                </a:cubicBezTo>
                <a:cubicBezTo>
                  <a:pt x="1565032" y="5846944"/>
                  <a:pt x="0" y="4281911"/>
                  <a:pt x="0" y="2351344"/>
                </a:cubicBezTo>
                <a:cubicBezTo>
                  <a:pt x="0" y="1506721"/>
                  <a:pt x="299557" y="732063"/>
                  <a:pt x="798224" y="12781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H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52BDB5D-5F27-4227-A6C6-A9149EF988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9850" y="0"/>
            <a:ext cx="5232149" cy="685780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F54DC7EB-6E80-4A49-BBE2-DA688382B8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5352712"/>
            <a:ext cx="6275388" cy="27699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15" name="Title 16">
            <a:extLst>
              <a:ext uri="{FF2B5EF4-FFF2-40B4-BE49-F238E27FC236}">
                <a16:creationId xmlns:a16="http://schemas.microsoft.com/office/drawing/2014/main" id="{D0372DB2-D90C-4F5F-958C-A65C6C7B73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3" y="2184400"/>
            <a:ext cx="6275388" cy="1931794"/>
          </a:xfrm>
          <a:prstGeom prst="rect">
            <a:avLst/>
          </a:prstGeom>
        </p:spPr>
        <p:txBody>
          <a:bodyPr wrap="square" lIns="0" tIns="0" rIns="0" bIns="0" anchor="b" anchorCtr="0">
            <a:noAutofit/>
          </a:bodyPr>
          <a:lstStyle>
            <a:lvl1pPr>
              <a:defRPr sz="4800" b="0" cap="none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Cover option B:</a:t>
            </a:r>
            <a:br>
              <a:rPr lang="en-US"/>
            </a:br>
            <a:r>
              <a:rPr lang="en-US"/>
              <a:t>Main title can extend </a:t>
            </a:r>
            <a:br>
              <a:rPr lang="en-US"/>
            </a:br>
            <a:r>
              <a:rPr lang="en-US"/>
              <a:t>to two or more lines</a:t>
            </a:r>
            <a:endParaRPr lang="en-PH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1442EEC-C348-4E5E-8C03-4DB73A671C9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2913" y="4216400"/>
            <a:ext cx="6275388" cy="381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5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 text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B5745D-283E-41C0-BB20-7230AAD92E8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5CF4D8C-BE5E-5D48-BDBC-205379BD78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773" b="27773"/>
          <a:stretch/>
        </p:blipFill>
        <p:spPr>
          <a:xfrm>
            <a:off x="231267" y="418732"/>
            <a:ext cx="1884378" cy="27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70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C741BF0-E79A-4EEF-B959-133F285869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85601" y="2376417"/>
            <a:ext cx="9277688" cy="1550987"/>
          </a:xfrm>
        </p:spPr>
        <p:txBody>
          <a:bodyPr/>
          <a:lstStyle>
            <a:lvl1pPr>
              <a:lnSpc>
                <a:spcPct val="9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18510AB-1EE0-4639-9B0B-9981E5CD31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2088" y="4712424"/>
            <a:ext cx="6271200" cy="309600"/>
          </a:xfrm>
        </p:spPr>
        <p:txBody>
          <a:bodyPr/>
          <a:lstStyle>
            <a:lvl1pPr algn="r">
              <a:lnSpc>
                <a:spcPct val="90000"/>
              </a:lnSpc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72CC1FA-DB00-41AC-BF5E-D61EE5661E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2088" y="5066939"/>
            <a:ext cx="6271200" cy="309600"/>
          </a:xfrm>
        </p:spPr>
        <p:txBody>
          <a:bodyPr/>
          <a:lstStyle>
            <a:lvl1pPr algn="r">
              <a:lnSpc>
                <a:spcPct val="90000"/>
              </a:lnSpc>
              <a:defRPr sz="16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D87CC-1275-4D85-8C5C-D296A650C25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063288" y="6497478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8EEC128-DD8D-4C31-8259-5B3628B7CF6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333750" y="6497479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Graphic 8">
            <a:extLst>
              <a:ext uri="{FF2B5EF4-FFF2-40B4-BE49-F238E27FC236}">
                <a16:creationId xmlns:a16="http://schemas.microsoft.com/office/drawing/2014/main" id="{98CA7226-3DE3-0B43-B87E-EE2BE519743C}"/>
              </a:ext>
            </a:extLst>
          </p:cNvPr>
          <p:cNvSpPr>
            <a:spLocks noChangeAspect="1"/>
          </p:cNvSpPr>
          <p:nvPr userDrawn="1"/>
        </p:nvSpPr>
        <p:spPr>
          <a:xfrm>
            <a:off x="407857" y="2128177"/>
            <a:ext cx="1114246" cy="928875"/>
          </a:xfrm>
          <a:custGeom>
            <a:avLst/>
            <a:gdLst>
              <a:gd name="connsiteX0" fmla="*/ 1026516 w 2462736"/>
              <a:gd name="connsiteY0" fmla="*/ 2053025 h 2053024"/>
              <a:gd name="connsiteX1" fmla="*/ 1705693 w 2462736"/>
              <a:gd name="connsiteY1" fmla="*/ 1796199 h 2053024"/>
              <a:gd name="connsiteX2" fmla="*/ 1714576 w 2462736"/>
              <a:gd name="connsiteY2" fmla="*/ 1788262 h 2053024"/>
              <a:gd name="connsiteX3" fmla="*/ 1792999 w 2462736"/>
              <a:gd name="connsiteY3" fmla="*/ 1709249 h 2053024"/>
              <a:gd name="connsiteX4" fmla="*/ 2457184 w 2462736"/>
              <a:gd name="connsiteY4" fmla="*/ 1039990 h 2053024"/>
              <a:gd name="connsiteX5" fmla="*/ 2457184 w 2462736"/>
              <a:gd name="connsiteY5" fmla="*/ 1013035 h 2053024"/>
              <a:gd name="connsiteX6" fmla="*/ 1792923 w 2462736"/>
              <a:gd name="connsiteY6" fmla="*/ 343694 h 2053024"/>
              <a:gd name="connsiteX7" fmla="*/ 1714652 w 2462736"/>
              <a:gd name="connsiteY7" fmla="*/ 264833 h 2053024"/>
              <a:gd name="connsiteX8" fmla="*/ 1714405 w 2462736"/>
              <a:gd name="connsiteY8" fmla="*/ 264566 h 2053024"/>
              <a:gd name="connsiteX9" fmla="*/ 1026516 w 2462736"/>
              <a:gd name="connsiteY9" fmla="*/ 0 h 2053024"/>
              <a:gd name="connsiteX10" fmla="*/ 0 w 2462736"/>
              <a:gd name="connsiteY10" fmla="*/ 1026516 h 2053024"/>
              <a:gd name="connsiteX11" fmla="*/ 1026516 w 2462736"/>
              <a:gd name="connsiteY11" fmla="*/ 2053025 h 2053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62736" h="2053024">
                <a:moveTo>
                  <a:pt x="1026516" y="2053025"/>
                </a:moveTo>
                <a:cubicBezTo>
                  <a:pt x="1286942" y="2053025"/>
                  <a:pt x="1524705" y="1956029"/>
                  <a:pt x="1705693" y="1796199"/>
                </a:cubicBezTo>
                <a:lnTo>
                  <a:pt x="1714576" y="1788262"/>
                </a:lnTo>
                <a:cubicBezTo>
                  <a:pt x="1742123" y="1763370"/>
                  <a:pt x="1768278" y="1736973"/>
                  <a:pt x="1792999" y="1709249"/>
                </a:cubicBezTo>
                <a:lnTo>
                  <a:pt x="2457184" y="1039990"/>
                </a:lnTo>
                <a:cubicBezTo>
                  <a:pt x="2464587" y="1032529"/>
                  <a:pt x="2464587" y="1020496"/>
                  <a:pt x="2457184" y="1013035"/>
                </a:cubicBezTo>
                <a:lnTo>
                  <a:pt x="1792923" y="343694"/>
                </a:lnTo>
                <a:cubicBezTo>
                  <a:pt x="1768259" y="316027"/>
                  <a:pt x="1742148" y="289687"/>
                  <a:pt x="1714652" y="264833"/>
                </a:cubicBezTo>
                <a:lnTo>
                  <a:pt x="1714405" y="264566"/>
                </a:lnTo>
                <a:cubicBezTo>
                  <a:pt x="1532369" y="100171"/>
                  <a:pt x="1291139" y="0"/>
                  <a:pt x="1026516" y="0"/>
                </a:cubicBezTo>
                <a:cubicBezTo>
                  <a:pt x="459594" y="0"/>
                  <a:pt x="0" y="459594"/>
                  <a:pt x="0" y="1026516"/>
                </a:cubicBezTo>
                <a:cubicBezTo>
                  <a:pt x="0" y="1593450"/>
                  <a:pt x="459594" y="2053025"/>
                  <a:pt x="1026516" y="205302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29135D1-C1EB-DE4C-BBBC-4679557CCD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8391" y="2370449"/>
            <a:ext cx="470380" cy="47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5092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861365D-0F75-4376-9634-77A7579E82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63864" y="547163"/>
            <a:ext cx="3938400" cy="6310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C741BF0-E79A-4EEF-B959-133F285869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85600" y="2376417"/>
            <a:ext cx="5187600" cy="1550987"/>
          </a:xfrm>
        </p:spPr>
        <p:txBody>
          <a:bodyPr/>
          <a:lstStyle>
            <a:lvl1pPr>
              <a:lnSpc>
                <a:spcPct val="9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18510AB-1EE0-4639-9B0B-9981E5CD31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85600" y="4960800"/>
            <a:ext cx="5187600" cy="309600"/>
          </a:xfrm>
        </p:spPr>
        <p:txBody>
          <a:bodyPr/>
          <a:lstStyle>
            <a:lvl1pPr algn="r">
              <a:lnSpc>
                <a:spcPct val="100000"/>
              </a:lnSpc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72CC1FA-DB00-41AC-BF5E-D61EE5661E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85600" y="5346000"/>
            <a:ext cx="5187600" cy="309600"/>
          </a:xfrm>
        </p:spPr>
        <p:txBody>
          <a:bodyPr/>
          <a:lstStyle>
            <a:lvl1pPr algn="r"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AFD06B-1B34-40FE-B323-B1E37E8968B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333750" y="6497479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286E1-1865-46E6-8CE2-D3F7357EAC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063288" y="6497478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Graphic 8">
            <a:extLst>
              <a:ext uri="{FF2B5EF4-FFF2-40B4-BE49-F238E27FC236}">
                <a16:creationId xmlns:a16="http://schemas.microsoft.com/office/drawing/2014/main" id="{96D0E0B8-775D-724B-BFD4-BAFF52FB1238}"/>
              </a:ext>
            </a:extLst>
          </p:cNvPr>
          <p:cNvSpPr>
            <a:spLocks noChangeAspect="1"/>
          </p:cNvSpPr>
          <p:nvPr userDrawn="1"/>
        </p:nvSpPr>
        <p:spPr>
          <a:xfrm>
            <a:off x="407857" y="2128177"/>
            <a:ext cx="1114246" cy="928875"/>
          </a:xfrm>
          <a:custGeom>
            <a:avLst/>
            <a:gdLst>
              <a:gd name="connsiteX0" fmla="*/ 1026516 w 2462736"/>
              <a:gd name="connsiteY0" fmla="*/ 2053025 h 2053024"/>
              <a:gd name="connsiteX1" fmla="*/ 1705693 w 2462736"/>
              <a:gd name="connsiteY1" fmla="*/ 1796199 h 2053024"/>
              <a:gd name="connsiteX2" fmla="*/ 1714576 w 2462736"/>
              <a:gd name="connsiteY2" fmla="*/ 1788262 h 2053024"/>
              <a:gd name="connsiteX3" fmla="*/ 1792999 w 2462736"/>
              <a:gd name="connsiteY3" fmla="*/ 1709249 h 2053024"/>
              <a:gd name="connsiteX4" fmla="*/ 2457184 w 2462736"/>
              <a:gd name="connsiteY4" fmla="*/ 1039990 h 2053024"/>
              <a:gd name="connsiteX5" fmla="*/ 2457184 w 2462736"/>
              <a:gd name="connsiteY5" fmla="*/ 1013035 h 2053024"/>
              <a:gd name="connsiteX6" fmla="*/ 1792923 w 2462736"/>
              <a:gd name="connsiteY6" fmla="*/ 343694 h 2053024"/>
              <a:gd name="connsiteX7" fmla="*/ 1714652 w 2462736"/>
              <a:gd name="connsiteY7" fmla="*/ 264833 h 2053024"/>
              <a:gd name="connsiteX8" fmla="*/ 1714405 w 2462736"/>
              <a:gd name="connsiteY8" fmla="*/ 264566 h 2053024"/>
              <a:gd name="connsiteX9" fmla="*/ 1026516 w 2462736"/>
              <a:gd name="connsiteY9" fmla="*/ 0 h 2053024"/>
              <a:gd name="connsiteX10" fmla="*/ 0 w 2462736"/>
              <a:gd name="connsiteY10" fmla="*/ 1026516 h 2053024"/>
              <a:gd name="connsiteX11" fmla="*/ 1026516 w 2462736"/>
              <a:gd name="connsiteY11" fmla="*/ 2053025 h 2053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62736" h="2053024">
                <a:moveTo>
                  <a:pt x="1026516" y="2053025"/>
                </a:moveTo>
                <a:cubicBezTo>
                  <a:pt x="1286942" y="2053025"/>
                  <a:pt x="1524705" y="1956029"/>
                  <a:pt x="1705693" y="1796199"/>
                </a:cubicBezTo>
                <a:lnTo>
                  <a:pt x="1714576" y="1788262"/>
                </a:lnTo>
                <a:cubicBezTo>
                  <a:pt x="1742123" y="1763370"/>
                  <a:pt x="1768278" y="1736973"/>
                  <a:pt x="1792999" y="1709249"/>
                </a:cubicBezTo>
                <a:lnTo>
                  <a:pt x="2457184" y="1039990"/>
                </a:lnTo>
                <a:cubicBezTo>
                  <a:pt x="2464587" y="1032529"/>
                  <a:pt x="2464587" y="1020496"/>
                  <a:pt x="2457184" y="1013035"/>
                </a:cubicBezTo>
                <a:lnTo>
                  <a:pt x="1792923" y="343694"/>
                </a:lnTo>
                <a:cubicBezTo>
                  <a:pt x="1768259" y="316027"/>
                  <a:pt x="1742148" y="289687"/>
                  <a:pt x="1714652" y="264833"/>
                </a:cubicBezTo>
                <a:lnTo>
                  <a:pt x="1714405" y="264566"/>
                </a:lnTo>
                <a:cubicBezTo>
                  <a:pt x="1532369" y="100171"/>
                  <a:pt x="1291139" y="0"/>
                  <a:pt x="1026516" y="0"/>
                </a:cubicBezTo>
                <a:cubicBezTo>
                  <a:pt x="459594" y="0"/>
                  <a:pt x="0" y="459594"/>
                  <a:pt x="0" y="1026516"/>
                </a:cubicBezTo>
                <a:cubicBezTo>
                  <a:pt x="0" y="1593450"/>
                  <a:pt x="459594" y="2053025"/>
                  <a:pt x="1026516" y="205302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FEFE0D5-DC84-1E4E-B295-A11E3FE143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8391" y="2370449"/>
            <a:ext cx="470380" cy="47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703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861365D-0F75-4376-9634-77A7579E82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63864" y="547163"/>
            <a:ext cx="3938400" cy="574514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C741BF0-E79A-4EEF-B959-133F285869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85600" y="2376417"/>
            <a:ext cx="5187600" cy="1550987"/>
          </a:xfrm>
        </p:spPr>
        <p:txBody>
          <a:bodyPr/>
          <a:lstStyle>
            <a:lvl1pPr>
              <a:lnSpc>
                <a:spcPct val="9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18510AB-1EE0-4639-9B0B-9981E5CD31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85600" y="4960800"/>
            <a:ext cx="5187600" cy="309600"/>
          </a:xfrm>
        </p:spPr>
        <p:txBody>
          <a:bodyPr/>
          <a:lstStyle>
            <a:lvl1pPr algn="r">
              <a:lnSpc>
                <a:spcPct val="100000"/>
              </a:lnSpc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72CC1FA-DB00-41AC-BF5E-D61EE5661E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85600" y="5346000"/>
            <a:ext cx="5187600" cy="309600"/>
          </a:xfrm>
        </p:spPr>
        <p:txBody>
          <a:bodyPr/>
          <a:lstStyle>
            <a:lvl1pPr algn="r"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F3BBFF-1A45-419D-BD42-532B4562896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333750" y="6497479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21921-C80B-4ABE-8402-84C3E98F003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063288" y="6497478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Graphic 8">
            <a:extLst>
              <a:ext uri="{FF2B5EF4-FFF2-40B4-BE49-F238E27FC236}">
                <a16:creationId xmlns:a16="http://schemas.microsoft.com/office/drawing/2014/main" id="{EE148D18-5488-804B-9B29-016CF7292A08}"/>
              </a:ext>
            </a:extLst>
          </p:cNvPr>
          <p:cNvSpPr>
            <a:spLocks noChangeAspect="1"/>
          </p:cNvSpPr>
          <p:nvPr userDrawn="1"/>
        </p:nvSpPr>
        <p:spPr>
          <a:xfrm>
            <a:off x="407857" y="2128177"/>
            <a:ext cx="1114246" cy="928875"/>
          </a:xfrm>
          <a:custGeom>
            <a:avLst/>
            <a:gdLst>
              <a:gd name="connsiteX0" fmla="*/ 1026516 w 2462736"/>
              <a:gd name="connsiteY0" fmla="*/ 2053025 h 2053024"/>
              <a:gd name="connsiteX1" fmla="*/ 1705693 w 2462736"/>
              <a:gd name="connsiteY1" fmla="*/ 1796199 h 2053024"/>
              <a:gd name="connsiteX2" fmla="*/ 1714576 w 2462736"/>
              <a:gd name="connsiteY2" fmla="*/ 1788262 h 2053024"/>
              <a:gd name="connsiteX3" fmla="*/ 1792999 w 2462736"/>
              <a:gd name="connsiteY3" fmla="*/ 1709249 h 2053024"/>
              <a:gd name="connsiteX4" fmla="*/ 2457184 w 2462736"/>
              <a:gd name="connsiteY4" fmla="*/ 1039990 h 2053024"/>
              <a:gd name="connsiteX5" fmla="*/ 2457184 w 2462736"/>
              <a:gd name="connsiteY5" fmla="*/ 1013035 h 2053024"/>
              <a:gd name="connsiteX6" fmla="*/ 1792923 w 2462736"/>
              <a:gd name="connsiteY6" fmla="*/ 343694 h 2053024"/>
              <a:gd name="connsiteX7" fmla="*/ 1714652 w 2462736"/>
              <a:gd name="connsiteY7" fmla="*/ 264833 h 2053024"/>
              <a:gd name="connsiteX8" fmla="*/ 1714405 w 2462736"/>
              <a:gd name="connsiteY8" fmla="*/ 264566 h 2053024"/>
              <a:gd name="connsiteX9" fmla="*/ 1026516 w 2462736"/>
              <a:gd name="connsiteY9" fmla="*/ 0 h 2053024"/>
              <a:gd name="connsiteX10" fmla="*/ 0 w 2462736"/>
              <a:gd name="connsiteY10" fmla="*/ 1026516 h 2053024"/>
              <a:gd name="connsiteX11" fmla="*/ 1026516 w 2462736"/>
              <a:gd name="connsiteY11" fmla="*/ 2053025 h 2053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62736" h="2053024">
                <a:moveTo>
                  <a:pt x="1026516" y="2053025"/>
                </a:moveTo>
                <a:cubicBezTo>
                  <a:pt x="1286942" y="2053025"/>
                  <a:pt x="1524705" y="1956029"/>
                  <a:pt x="1705693" y="1796199"/>
                </a:cubicBezTo>
                <a:lnTo>
                  <a:pt x="1714576" y="1788262"/>
                </a:lnTo>
                <a:cubicBezTo>
                  <a:pt x="1742123" y="1763370"/>
                  <a:pt x="1768278" y="1736973"/>
                  <a:pt x="1792999" y="1709249"/>
                </a:cubicBezTo>
                <a:lnTo>
                  <a:pt x="2457184" y="1039990"/>
                </a:lnTo>
                <a:cubicBezTo>
                  <a:pt x="2464587" y="1032529"/>
                  <a:pt x="2464587" y="1020496"/>
                  <a:pt x="2457184" y="1013035"/>
                </a:cubicBezTo>
                <a:lnTo>
                  <a:pt x="1792923" y="343694"/>
                </a:lnTo>
                <a:cubicBezTo>
                  <a:pt x="1768259" y="316027"/>
                  <a:pt x="1742148" y="289687"/>
                  <a:pt x="1714652" y="264833"/>
                </a:cubicBezTo>
                <a:lnTo>
                  <a:pt x="1714405" y="264566"/>
                </a:lnTo>
                <a:cubicBezTo>
                  <a:pt x="1532369" y="100171"/>
                  <a:pt x="1291139" y="0"/>
                  <a:pt x="1026516" y="0"/>
                </a:cubicBezTo>
                <a:cubicBezTo>
                  <a:pt x="459594" y="0"/>
                  <a:pt x="0" y="459594"/>
                  <a:pt x="0" y="1026516"/>
                </a:cubicBezTo>
                <a:cubicBezTo>
                  <a:pt x="0" y="1593450"/>
                  <a:pt x="459594" y="2053025"/>
                  <a:pt x="1026516" y="205302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50964C3-A3DA-B643-8822-1059038506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8391" y="2370449"/>
            <a:ext cx="470380" cy="47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3259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hrase/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E01A4F-FF9A-4B38-9A75-EB2EEAE061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33750" y="6497479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C2F2013-CA32-40A8-8D9C-95330C008FFA}"/>
              </a:ext>
            </a:extLst>
          </p:cNvPr>
          <p:cNvSpPr/>
          <p:nvPr userDrawn="1"/>
        </p:nvSpPr>
        <p:spPr>
          <a:xfrm>
            <a:off x="442912" y="762369"/>
            <a:ext cx="11306175" cy="4882521"/>
          </a:xfrm>
          <a:prstGeom prst="roundRect">
            <a:avLst>
              <a:gd name="adj" fmla="val 379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A472B-95B9-4770-88F6-77F2B8BFB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288" y="6497478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A55B8FB-1CAD-4E26-BE25-30B88A39D0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2457" y="1562100"/>
            <a:ext cx="5015594" cy="4431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654EE8C-9822-4CE7-8D82-1727E8D600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73138" y="2308225"/>
            <a:ext cx="5014912" cy="272891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 marL="182880" indent="0">
              <a:buNone/>
              <a:defRPr>
                <a:solidFill>
                  <a:schemeClr val="bg1"/>
                </a:solidFill>
              </a:defRPr>
            </a:lvl3pPr>
            <a:lvl4pPr marL="365760" indent="0">
              <a:buNone/>
              <a:defRPr>
                <a:solidFill>
                  <a:schemeClr val="bg1"/>
                </a:solidFill>
              </a:defRPr>
            </a:lvl4pPr>
            <a:lvl5pPr marL="54864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content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6BACE11-F07D-4F06-84A5-BEDD676221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3950" y="0"/>
            <a:ext cx="5988050" cy="6308725"/>
          </a:xfrm>
          <a:noFill/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387606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F4209309-4F11-49F6-8DA1-CCD3D01852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33750" y="6497479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7D8780-30C4-4B0E-B3B2-AFF346864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288" y="6497478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4D3BD0-E0A7-51BD-C105-C46885E7D1D7}"/>
              </a:ext>
            </a:extLst>
          </p:cNvPr>
          <p:cNvSpPr txBox="1"/>
          <p:nvPr userDrawn="1"/>
        </p:nvSpPr>
        <p:spPr>
          <a:xfrm>
            <a:off x="924448" y="662186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 err="1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207F0E-2909-53BF-EEBD-DBD07FDE26AC}"/>
              </a:ext>
            </a:extLst>
          </p:cNvPr>
          <p:cNvSpPr txBox="1"/>
          <p:nvPr userDrawn="1"/>
        </p:nvSpPr>
        <p:spPr>
          <a:xfrm>
            <a:off x="602901" y="667210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7287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F5A758F-2C5E-4242-9D02-F919DC4F49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17211"/>
            <a:ext cx="4670555" cy="6340789"/>
          </a:xfrm>
          <a:custGeom>
            <a:avLst/>
            <a:gdLst>
              <a:gd name="connsiteX0" fmla="*/ 1320910 w 4670555"/>
              <a:gd name="connsiteY0" fmla="*/ 0 h 6340789"/>
              <a:gd name="connsiteX1" fmla="*/ 4670555 w 4670555"/>
              <a:gd name="connsiteY1" fmla="*/ 3359238 h 6340789"/>
              <a:gd name="connsiteX2" fmla="*/ 2917550 w 4670555"/>
              <a:gd name="connsiteY2" fmla="*/ 6313034 h 6340789"/>
              <a:gd name="connsiteX3" fmla="*/ 2860099 w 4670555"/>
              <a:gd name="connsiteY3" fmla="*/ 6340789 h 6340789"/>
              <a:gd name="connsiteX4" fmla="*/ 0 w 4670555"/>
              <a:gd name="connsiteY4" fmla="*/ 6340789 h 6340789"/>
              <a:gd name="connsiteX5" fmla="*/ 0 w 4670555"/>
              <a:gd name="connsiteY5" fmla="*/ 272236 h 6340789"/>
              <a:gd name="connsiteX6" fmla="*/ 17077 w 4670555"/>
              <a:gd name="connsiteY6" fmla="*/ 263986 h 6340789"/>
              <a:gd name="connsiteX7" fmla="*/ 1320910 w 4670555"/>
              <a:gd name="connsiteY7" fmla="*/ 0 h 634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70555" h="6340789">
                <a:moveTo>
                  <a:pt x="1320910" y="0"/>
                </a:moveTo>
                <a:cubicBezTo>
                  <a:pt x="3170868" y="0"/>
                  <a:pt x="4670555" y="1503982"/>
                  <a:pt x="4670555" y="3359238"/>
                </a:cubicBezTo>
                <a:cubicBezTo>
                  <a:pt x="4670555" y="4634727"/>
                  <a:pt x="3961719" y="5744183"/>
                  <a:pt x="2917550" y="6313034"/>
                </a:cubicBezTo>
                <a:lnTo>
                  <a:pt x="2860099" y="6340789"/>
                </a:lnTo>
                <a:lnTo>
                  <a:pt x="0" y="6340789"/>
                </a:lnTo>
                <a:lnTo>
                  <a:pt x="0" y="272236"/>
                </a:lnTo>
                <a:lnTo>
                  <a:pt x="17077" y="263986"/>
                </a:lnTo>
                <a:cubicBezTo>
                  <a:pt x="417823" y="93999"/>
                  <a:pt x="858421" y="0"/>
                  <a:pt x="132091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13" name="Title 16">
            <a:extLst>
              <a:ext uri="{FF2B5EF4-FFF2-40B4-BE49-F238E27FC236}">
                <a16:creationId xmlns:a16="http://schemas.microsoft.com/office/drawing/2014/main" id="{18E41CF2-DE9D-884D-92FC-C090C78D10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3700" y="2527200"/>
            <a:ext cx="6275388" cy="1931794"/>
          </a:xfrm>
          <a:prstGeom prst="rect">
            <a:avLst/>
          </a:prstGeom>
        </p:spPr>
        <p:txBody>
          <a:bodyPr wrap="square" lIns="0" tIns="0" rIns="0" bIns="0" anchor="b" anchorCtr="0">
            <a:noAutofit/>
          </a:bodyPr>
          <a:lstStyle>
            <a:lvl1pPr>
              <a:defRPr sz="4800" b="0" cap="none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Divider option A:</a:t>
            </a:r>
            <a:br>
              <a:rPr lang="en-US"/>
            </a:br>
            <a:r>
              <a:rPr lang="en-US"/>
              <a:t>Main title can extend </a:t>
            </a:r>
            <a:br>
              <a:rPr lang="en-US"/>
            </a:br>
            <a:r>
              <a:rPr lang="en-US"/>
              <a:t>to two or more lines</a:t>
            </a:r>
            <a:endParaRPr lang="en-PH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9FBEE1C-E731-B047-85CD-35CD8F92270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73700" y="4557600"/>
            <a:ext cx="6275388" cy="381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 text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7D3A6E-3179-4E70-8B54-F5981E80B69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551DFB5-392A-404A-A508-B40CBF6C76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773" b="27773"/>
          <a:stretch/>
        </p:blipFill>
        <p:spPr>
          <a:xfrm>
            <a:off x="10066730" y="418732"/>
            <a:ext cx="1884378" cy="27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792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72DC4C-76FE-41DC-96B7-978A6DD19AF5}"/>
              </a:ext>
            </a:extLst>
          </p:cNvPr>
          <p:cNvSpPr/>
          <p:nvPr userDrawn="1"/>
        </p:nvSpPr>
        <p:spPr>
          <a:xfrm flipH="1" flipV="1">
            <a:off x="1" y="517211"/>
            <a:ext cx="4670555" cy="6340789"/>
          </a:xfrm>
          <a:custGeom>
            <a:avLst/>
            <a:gdLst>
              <a:gd name="connsiteX0" fmla="*/ 3349645 w 4670555"/>
              <a:gd name="connsiteY0" fmla="*/ 6340789 h 6340789"/>
              <a:gd name="connsiteX1" fmla="*/ 0 w 4670555"/>
              <a:gd name="connsiteY1" fmla="*/ 2981551 h 6340789"/>
              <a:gd name="connsiteX2" fmla="*/ 1753005 w 4670555"/>
              <a:gd name="connsiteY2" fmla="*/ 27755 h 6340789"/>
              <a:gd name="connsiteX3" fmla="*/ 1810456 w 4670555"/>
              <a:gd name="connsiteY3" fmla="*/ 0 h 6340789"/>
              <a:gd name="connsiteX4" fmla="*/ 4670555 w 4670555"/>
              <a:gd name="connsiteY4" fmla="*/ 0 h 6340789"/>
              <a:gd name="connsiteX5" fmla="*/ 4670555 w 4670555"/>
              <a:gd name="connsiteY5" fmla="*/ 6068553 h 6340789"/>
              <a:gd name="connsiteX6" fmla="*/ 4653478 w 4670555"/>
              <a:gd name="connsiteY6" fmla="*/ 6076803 h 6340789"/>
              <a:gd name="connsiteX7" fmla="*/ 3349645 w 4670555"/>
              <a:gd name="connsiteY7" fmla="*/ 6340789 h 634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70555" h="6340789">
                <a:moveTo>
                  <a:pt x="3349645" y="6340789"/>
                </a:moveTo>
                <a:cubicBezTo>
                  <a:pt x="1499687" y="6340789"/>
                  <a:pt x="0" y="4836807"/>
                  <a:pt x="0" y="2981551"/>
                </a:cubicBezTo>
                <a:cubicBezTo>
                  <a:pt x="0" y="1706062"/>
                  <a:pt x="708836" y="596606"/>
                  <a:pt x="1753005" y="27755"/>
                </a:cubicBezTo>
                <a:lnTo>
                  <a:pt x="1810456" y="0"/>
                </a:lnTo>
                <a:lnTo>
                  <a:pt x="4670555" y="0"/>
                </a:lnTo>
                <a:lnTo>
                  <a:pt x="4670555" y="6068553"/>
                </a:lnTo>
                <a:lnTo>
                  <a:pt x="4653478" y="6076803"/>
                </a:lnTo>
                <a:cubicBezTo>
                  <a:pt x="4252732" y="6246790"/>
                  <a:pt x="3812134" y="6340789"/>
                  <a:pt x="3349645" y="634078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H"/>
          </a:p>
        </p:txBody>
      </p:sp>
      <p:sp>
        <p:nvSpPr>
          <p:cNvPr id="13" name="Title 16">
            <a:extLst>
              <a:ext uri="{FF2B5EF4-FFF2-40B4-BE49-F238E27FC236}">
                <a16:creationId xmlns:a16="http://schemas.microsoft.com/office/drawing/2014/main" id="{6B6BFAAA-3210-714D-9955-A868CC5BD9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3700" y="2527200"/>
            <a:ext cx="6275388" cy="1931794"/>
          </a:xfrm>
          <a:prstGeom prst="rect">
            <a:avLst/>
          </a:prstGeom>
        </p:spPr>
        <p:txBody>
          <a:bodyPr wrap="square" lIns="0" tIns="0" rIns="0" bIns="0" anchor="b" anchorCtr="0">
            <a:noAutofit/>
          </a:bodyPr>
          <a:lstStyle>
            <a:lvl1pPr>
              <a:defRPr sz="4800" b="0" cap="none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Divider option B:</a:t>
            </a:r>
            <a:br>
              <a:rPr lang="en-US"/>
            </a:br>
            <a:r>
              <a:rPr lang="en-US"/>
              <a:t>Main title can extend </a:t>
            </a:r>
            <a:br>
              <a:rPr lang="en-US"/>
            </a:br>
            <a:r>
              <a:rPr lang="en-US"/>
              <a:t>to two or more lines</a:t>
            </a:r>
            <a:endParaRPr lang="en-PH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60240AD-598A-6340-90E5-5DF43A0339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73700" y="4557600"/>
            <a:ext cx="6275388" cy="381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5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 text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016F86-AA71-4766-ABF5-0DE5C7659E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181600" cy="68580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A5858F-A3EB-4635-821A-D74A4142955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3404949-69C2-5348-A6D9-AAB3CFCFDB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773" b="27773"/>
          <a:stretch/>
        </p:blipFill>
        <p:spPr>
          <a:xfrm>
            <a:off x="10066730" y="418732"/>
            <a:ext cx="1884378" cy="27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345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272A7A-2006-4BAC-A226-AA5A132DEC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62838" y="0"/>
            <a:ext cx="4729162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13" name="Title 16">
            <a:extLst>
              <a:ext uri="{FF2B5EF4-FFF2-40B4-BE49-F238E27FC236}">
                <a16:creationId xmlns:a16="http://schemas.microsoft.com/office/drawing/2014/main" id="{7EAEA157-CD56-524B-9D79-019996AF6C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3" y="2241412"/>
            <a:ext cx="6275388" cy="664797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800" b="0" cap="none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Divider option C:</a:t>
            </a:r>
            <a:endParaRPr lang="en-PH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6C4AB93D-7D55-6641-81CA-D9FB8FA2A2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2913" y="3048000"/>
            <a:ext cx="6275388" cy="381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 text here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DAD60B9-2C2D-4102-8C19-0D4682DBAE8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dirty="0"/>
            </a:lvl1pPr>
          </a:lstStyle>
          <a:p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C0AF717-79A0-ED44-B1AA-5AFBD80C5D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773" b="27773"/>
          <a:stretch/>
        </p:blipFill>
        <p:spPr>
          <a:xfrm>
            <a:off x="231267" y="418732"/>
            <a:ext cx="1884378" cy="27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58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F0A3E-BBA4-43B8-A931-0C78BD8D8F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2910" y="1562690"/>
            <a:ext cx="11306172" cy="4199938"/>
          </a:xfrm>
        </p:spPr>
        <p:txBody>
          <a:bodyPr/>
          <a:lstStyle>
            <a:lvl3pPr marL="36576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54864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73152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6633D0-39F3-40A6-BC47-617E84D93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E73D15-1286-478B-B895-06C76D21E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F5309-D9DB-4CFB-90A7-E99F4262C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C8CA083-16B6-40BC-91AF-D66368547EB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3" y="1024044"/>
            <a:ext cx="11306175" cy="246221"/>
          </a:xfrm>
        </p:spPr>
        <p:txBody>
          <a:bodyPr vert="horz" lIns="0" tIns="0" rIns="0" bIns="0" rtlCol="0">
            <a:spAutoFit/>
          </a:bodyPr>
          <a:lstStyle>
            <a:lvl1pPr>
              <a:defRPr lang="en-US" dirty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3789984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525206-6C36-4F83-8ECC-658EE23961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7DE857-48F7-4C1C-BB56-6189B3526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3351D-0165-44D9-9C22-24A5FA6A52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400453EC-97C5-4C10-9397-887D59A4A7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3" y="1024044"/>
            <a:ext cx="11306175" cy="246221"/>
          </a:xfrm>
        </p:spPr>
        <p:txBody>
          <a:bodyPr vert="horz" lIns="0" tIns="0" rIns="0" bIns="0" rtlCol="0">
            <a:spAutoFit/>
          </a:bodyPr>
          <a:lstStyle>
            <a:lvl1pPr>
              <a:defRPr lang="en-US" dirty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3331796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525206-6C36-4F83-8ECC-658EE23961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7DE857-48F7-4C1C-BB56-6189B3526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3351D-0165-44D9-9C22-24A5FA6A52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897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4302376-45F3-4F52-97F2-6170E64516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914" y="1559719"/>
            <a:ext cx="5536792" cy="431800"/>
          </a:xfrm>
        </p:spPr>
        <p:txBody>
          <a:bodyPr anchor="t" anchorCtr="0"/>
          <a:lstStyle>
            <a:lvl1pPr>
              <a:defRPr sz="2000">
                <a:solidFill>
                  <a:schemeClr val="accent1"/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5802E8A-0854-4B22-93B4-C14254B8361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2913" y="2108200"/>
            <a:ext cx="5545137" cy="366395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8A22A70-7919-4335-BAD3-ECC8AC7549C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333750" y="6492002"/>
            <a:ext cx="5524500" cy="24622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6334F3-3542-41E8-A0B2-FD756CE64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7431086" cy="4431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3D5F1B-D113-42D6-84D7-AE2F8AF6C91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63288" y="6492001"/>
            <a:ext cx="685800" cy="246222"/>
          </a:xfrm>
          <a:prstGeom prst="rect">
            <a:avLst/>
          </a:prstGeom>
        </p:spPr>
        <p:txBody>
          <a:bodyPr/>
          <a:lstStyle/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8B5C4B-D6FE-754E-B04C-B9F6248BEC7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176624" y="853652"/>
            <a:ext cx="5015377" cy="5221227"/>
          </a:xfrm>
          <a:custGeom>
            <a:avLst/>
            <a:gdLst>
              <a:gd name="connsiteX0" fmla="*/ 2610623 w 5015377"/>
              <a:gd name="connsiteY0" fmla="*/ 0 h 5221227"/>
              <a:gd name="connsiteX1" fmla="*/ 4360053 w 5015377"/>
              <a:gd name="connsiteY1" fmla="*/ 672841 h 5221227"/>
              <a:gd name="connsiteX2" fmla="*/ 4360681 w 5015377"/>
              <a:gd name="connsiteY2" fmla="*/ 673520 h 5221227"/>
              <a:gd name="connsiteX3" fmla="*/ 4559739 w 5015377"/>
              <a:gd name="connsiteY3" fmla="*/ 874078 h 5221227"/>
              <a:gd name="connsiteX4" fmla="*/ 5015377 w 5015377"/>
              <a:gd name="connsiteY4" fmla="*/ 1333201 h 5221227"/>
              <a:gd name="connsiteX5" fmla="*/ 5015377 w 5015377"/>
              <a:gd name="connsiteY5" fmla="*/ 3888017 h 5221227"/>
              <a:gd name="connsiteX6" fmla="*/ 4559933 w 5015377"/>
              <a:gd name="connsiteY6" fmla="*/ 4346940 h 5221227"/>
              <a:gd name="connsiteX7" fmla="*/ 4360488 w 5015377"/>
              <a:gd name="connsiteY7" fmla="*/ 4547885 h 5221227"/>
              <a:gd name="connsiteX8" fmla="*/ 4337897 w 5015377"/>
              <a:gd name="connsiteY8" fmla="*/ 4568070 h 5221227"/>
              <a:gd name="connsiteX9" fmla="*/ 2610623 w 5015377"/>
              <a:gd name="connsiteY9" fmla="*/ 5221227 h 5221227"/>
              <a:gd name="connsiteX10" fmla="*/ 0 w 5015377"/>
              <a:gd name="connsiteY10" fmla="*/ 2610622 h 5221227"/>
              <a:gd name="connsiteX11" fmla="*/ 2610623 w 5015377"/>
              <a:gd name="connsiteY11" fmla="*/ 0 h 5221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15377" h="5221227">
                <a:moveTo>
                  <a:pt x="2610623" y="0"/>
                </a:moveTo>
                <a:cubicBezTo>
                  <a:pt x="3283608" y="0"/>
                  <a:pt x="3897101" y="254754"/>
                  <a:pt x="4360053" y="672841"/>
                </a:cubicBezTo>
                <a:lnTo>
                  <a:pt x="4360681" y="673520"/>
                </a:lnTo>
                <a:cubicBezTo>
                  <a:pt x="4430609" y="736728"/>
                  <a:pt x="4497014" y="803716"/>
                  <a:pt x="4559739" y="874078"/>
                </a:cubicBezTo>
                <a:lnTo>
                  <a:pt x="5015377" y="1333201"/>
                </a:lnTo>
                <a:lnTo>
                  <a:pt x="5015377" y="3888017"/>
                </a:lnTo>
                <a:lnTo>
                  <a:pt x="4559933" y="4346940"/>
                </a:lnTo>
                <a:cubicBezTo>
                  <a:pt x="4497062" y="4417447"/>
                  <a:pt x="4430545" y="4484580"/>
                  <a:pt x="4360488" y="4547885"/>
                </a:cubicBezTo>
                <a:lnTo>
                  <a:pt x="4337897" y="4568070"/>
                </a:lnTo>
                <a:cubicBezTo>
                  <a:pt x="3877611" y="4974548"/>
                  <a:pt x="3272935" y="5221227"/>
                  <a:pt x="2610623" y="5221227"/>
                </a:cubicBezTo>
                <a:cubicBezTo>
                  <a:pt x="1168834" y="5221227"/>
                  <a:pt x="0" y="4052441"/>
                  <a:pt x="0" y="2610622"/>
                </a:cubicBezTo>
                <a:cubicBezTo>
                  <a:pt x="0" y="1168834"/>
                  <a:pt x="1168834" y="0"/>
                  <a:pt x="2610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942760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2914" y="549275"/>
            <a:ext cx="11306174" cy="443198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A8DB1-B4DD-4F3D-9CAB-994462C51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4" y="1562690"/>
            <a:ext cx="11306172" cy="41999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923A590-5C25-4A20-8D8B-9BD7112F4B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3750" y="6543676"/>
            <a:ext cx="5524500" cy="19454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ctr">
              <a:defRPr sz="8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407D52C9-40D7-4D38-AB5F-4DB3525B3B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3288" y="6543675"/>
            <a:ext cx="685800" cy="19454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>
              <a:defRPr lang="en-US" sz="800" smtClean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462F665-1504-430B-A348-AF20EC8B5F9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C2829D4-7B3E-400A-92DD-5F7983DF6D9F}"/>
              </a:ext>
            </a:extLst>
          </p:cNvPr>
          <p:cNvCxnSpPr>
            <a:cxnSpLocks/>
          </p:cNvCxnSpPr>
          <p:nvPr userDrawn="1"/>
        </p:nvCxnSpPr>
        <p:spPr>
          <a:xfrm>
            <a:off x="442913" y="6494464"/>
            <a:ext cx="1130617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6924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1" r:id="rId1"/>
    <p:sldLayoutId id="2147483836" r:id="rId2"/>
    <p:sldLayoutId id="2147483844" r:id="rId3"/>
    <p:sldLayoutId id="2147483867" r:id="rId4"/>
    <p:sldLayoutId id="2147483886" r:id="rId5"/>
    <p:sldLayoutId id="2147483825" r:id="rId6"/>
    <p:sldLayoutId id="2147483883" r:id="rId7"/>
    <p:sldLayoutId id="2147483887" r:id="rId8"/>
    <p:sldLayoutId id="2147483847" r:id="rId9"/>
    <p:sldLayoutId id="2147483857" r:id="rId10"/>
    <p:sldLayoutId id="2147483888" r:id="rId11"/>
    <p:sldLayoutId id="2147483860" r:id="rId12"/>
    <p:sldLayoutId id="2147483848" r:id="rId13"/>
    <p:sldLayoutId id="2147483864" r:id="rId14"/>
    <p:sldLayoutId id="2147483852" r:id="rId15"/>
    <p:sldLayoutId id="2147483859" r:id="rId16"/>
    <p:sldLayoutId id="2147483868" r:id="rId17"/>
    <p:sldLayoutId id="2147483873" r:id="rId18"/>
    <p:sldLayoutId id="2147483874" r:id="rId19"/>
    <p:sldLayoutId id="2147483871" r:id="rId20"/>
    <p:sldLayoutId id="2147483834" r:id="rId21"/>
    <p:sldLayoutId id="2147483872" r:id="rId22"/>
    <p:sldLayoutId id="2147483875" r:id="rId23"/>
    <p:sldLayoutId id="2147483870" r:id="rId2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100" b="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1pPr>
      <a:lvl2pPr marL="182880" indent="-182880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365760" indent="-182880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182880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731520" indent="-182880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279" userDrawn="1">
          <p15:clr>
            <a:srgbClr val="F26B43"/>
          </p15:clr>
        </p15:guide>
        <p15:guide id="4" pos="7401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pos="1944" userDrawn="1">
          <p15:clr>
            <a:srgbClr val="FDE53C"/>
          </p15:clr>
        </p15:guide>
        <p15:guide id="8" pos="2092" userDrawn="1">
          <p15:clr>
            <a:srgbClr val="FDE53C"/>
          </p15:clr>
        </p15:guide>
        <p15:guide id="9" pos="3772" userDrawn="1">
          <p15:clr>
            <a:srgbClr val="FDE53C"/>
          </p15:clr>
        </p15:guide>
        <p15:guide id="10" pos="3908" userDrawn="1">
          <p15:clr>
            <a:srgbClr val="FDE53C"/>
          </p15:clr>
        </p15:guide>
        <p15:guide id="11" pos="5588" userDrawn="1">
          <p15:clr>
            <a:srgbClr val="FDE53C"/>
          </p15:clr>
        </p15:guide>
        <p15:guide id="12" pos="5720" userDrawn="1">
          <p15:clr>
            <a:srgbClr val="FDE53C"/>
          </p15:clr>
        </p15:guide>
        <p15:guide id="13" pos="3839" userDrawn="1">
          <p15:clr>
            <a:srgbClr val="FDE53C"/>
          </p15:clr>
        </p15:guide>
        <p15:guide id="14" pos="2027" userDrawn="1">
          <p15:clr>
            <a:srgbClr val="FDE53C"/>
          </p15:clr>
        </p15:guide>
        <p15:guide id="15" pos="5654" userDrawn="1">
          <p15:clr>
            <a:srgbClr val="FDE53C"/>
          </p15:clr>
        </p15:guide>
        <p15:guide id="16" pos="2524" userDrawn="1">
          <p15:clr>
            <a:srgbClr val="5ACBF0"/>
          </p15:clr>
        </p15:guide>
        <p15:guide id="17" pos="2716" userDrawn="1">
          <p15:clr>
            <a:srgbClr val="5ACBF0"/>
          </p15:clr>
        </p15:guide>
        <p15:guide id="18" pos="4960" userDrawn="1">
          <p15:clr>
            <a:srgbClr val="5ACBF0"/>
          </p15:clr>
        </p15:guide>
        <p15:guide id="19" pos="5156" userDrawn="1">
          <p15:clr>
            <a:srgbClr val="5ACBF0"/>
          </p15:clr>
        </p15:guide>
        <p15:guide id="20" pos="2622" userDrawn="1">
          <p15:clr>
            <a:srgbClr val="5ACBF0"/>
          </p15:clr>
        </p15:guide>
        <p15:guide id="21" pos="5060" userDrawn="1">
          <p15:clr>
            <a:srgbClr val="5ACBF0"/>
          </p15:clr>
        </p15:guide>
        <p15:guide id="22" orient="horz" pos="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martinfowler.com/articles/mocksArentStubs.html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721605D-9C23-4142-9F4E-270F18B25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FCA - 2022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8DB1109-70D1-4223-8B24-DC5FBD4D4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322555"/>
            <a:ext cx="6275388" cy="1931794"/>
          </a:xfrm>
        </p:spPr>
        <p:txBody>
          <a:bodyPr/>
          <a:lstStyle/>
          <a:p>
            <a:r>
              <a:rPr lang="en-US" dirty="0" err="1"/>
              <a:t>Pruebas</a:t>
            </a:r>
            <a:r>
              <a:rPr lang="en-US" dirty="0"/>
              <a:t> </a:t>
            </a:r>
            <a:r>
              <a:rPr lang="en-US" dirty="0" err="1"/>
              <a:t>unitarias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para </a:t>
            </a:r>
            <a:r>
              <a:rPr lang="en-US" dirty="0" err="1"/>
              <a:t>dispositivos</a:t>
            </a:r>
            <a:r>
              <a:rPr lang="en-US" dirty="0"/>
              <a:t> iOS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ADE5007-6241-4031-8B4F-9B4019DAFA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2913" y="3723252"/>
            <a:ext cx="6275388" cy="38100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err="1"/>
              <a:t>Facultad</a:t>
            </a:r>
            <a:r>
              <a:rPr lang="en-US" dirty="0"/>
              <a:t> de </a:t>
            </a:r>
            <a:r>
              <a:rPr lang="en-US" dirty="0" err="1"/>
              <a:t>Contaduría</a:t>
            </a:r>
            <a:r>
              <a:rPr lang="en-US" dirty="0"/>
              <a:t> y </a:t>
            </a:r>
            <a:r>
              <a:rPr lang="en-US" dirty="0" err="1"/>
              <a:t>Administración</a:t>
            </a:r>
            <a:endParaRPr lang="en-US" dirty="0"/>
          </a:p>
          <a:p>
            <a:r>
              <a:rPr lang="en-US" dirty="0"/>
              <a:t>UNAM</a:t>
            </a:r>
          </a:p>
          <a:p>
            <a:endParaRPr lang="en-US" dirty="0"/>
          </a:p>
          <a:p>
            <a:r>
              <a:rPr lang="en-US" dirty="0"/>
              <a:t>Ciudad </a:t>
            </a:r>
            <a:r>
              <a:rPr lang="en-US" dirty="0" err="1"/>
              <a:t>Universitaria</a:t>
            </a:r>
            <a:endParaRPr lang="en-US" dirty="0"/>
          </a:p>
          <a:p>
            <a:r>
              <a:rPr lang="en-US" dirty="0"/>
              <a:t>9 de </a:t>
            </a:r>
            <a:r>
              <a:rPr lang="en-US" dirty="0" err="1"/>
              <a:t>Noviembre</a:t>
            </a:r>
            <a:r>
              <a:rPr lang="en-US" dirty="0"/>
              <a:t>.</a:t>
            </a:r>
          </a:p>
        </p:txBody>
      </p:sp>
      <p:pic>
        <p:nvPicPr>
          <p:cNvPr id="21" name="Picture Placeholder 20" descr="A person holding a phone&#10;&#10;Description automatically generated with medium confidence">
            <a:extLst>
              <a:ext uri="{FF2B5EF4-FFF2-40B4-BE49-F238E27FC236}">
                <a16:creationId xmlns:a16="http://schemas.microsoft.com/office/drawing/2014/main" id="{FC2C023C-8B9B-4403-9366-24CD95B7D9E0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5514" r="15514"/>
          <a:stretch/>
        </p:blipFill>
        <p:spPr/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7EF94C7-4590-38E6-4D31-FE576BDB3D32}"/>
              </a:ext>
            </a:extLst>
          </p:cNvPr>
          <p:cNvSpPr/>
          <p:nvPr/>
        </p:nvSpPr>
        <p:spPr>
          <a:xfrm>
            <a:off x="346841" y="115614"/>
            <a:ext cx="1587062" cy="738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349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379" y="841496"/>
            <a:ext cx="11306174" cy="3656386"/>
          </a:xfrm>
        </p:spPr>
        <p:txBody>
          <a:bodyPr anchor="ctr" anchorCtr="0"/>
          <a:lstStyle/>
          <a:p>
            <a:r>
              <a:rPr lang="en-US" sz="6600" dirty="0">
                <a:solidFill>
                  <a:schemeClr val="accent1"/>
                </a:solidFill>
              </a:rPr>
              <a:t>¿ </a:t>
            </a:r>
            <a:r>
              <a:rPr lang="en-US" sz="6600" dirty="0" err="1">
                <a:solidFill>
                  <a:schemeClr val="accent1"/>
                </a:solidFill>
              </a:rPr>
              <a:t>En</a:t>
            </a:r>
            <a:r>
              <a:rPr lang="en-US" sz="6600" dirty="0">
                <a:solidFill>
                  <a:schemeClr val="accent1"/>
                </a:solidFill>
              </a:rPr>
              <a:t> </a:t>
            </a:r>
            <a:r>
              <a:rPr lang="en-US" sz="6600" dirty="0" err="1">
                <a:solidFill>
                  <a:schemeClr val="accent1"/>
                </a:solidFill>
              </a:rPr>
              <a:t>el</a:t>
            </a:r>
            <a:r>
              <a:rPr lang="en-US" sz="6600" dirty="0">
                <a:solidFill>
                  <a:schemeClr val="accent1"/>
                </a:solidFill>
              </a:rPr>
              <a:t> </a:t>
            </a:r>
            <a:r>
              <a:rPr lang="en-US" sz="6600" dirty="0" err="1">
                <a:solidFill>
                  <a:schemeClr val="accent1"/>
                </a:solidFill>
              </a:rPr>
              <a:t>desarrollo</a:t>
            </a:r>
            <a:r>
              <a:rPr lang="en-US" sz="6600" dirty="0">
                <a:solidFill>
                  <a:schemeClr val="accent1"/>
                </a:solidFill>
              </a:rPr>
              <a:t> </a:t>
            </a:r>
            <a:br>
              <a:rPr lang="en-US" sz="6600" dirty="0">
                <a:solidFill>
                  <a:schemeClr val="accent1"/>
                </a:solidFill>
              </a:rPr>
            </a:br>
            <a:r>
              <a:rPr lang="en-US" sz="6600" dirty="0">
                <a:solidFill>
                  <a:schemeClr val="accent1"/>
                </a:solidFill>
              </a:rPr>
              <a:t>de </a:t>
            </a:r>
            <a:r>
              <a:rPr lang="en-US" sz="6600" dirty="0" err="1">
                <a:solidFill>
                  <a:schemeClr val="accent1"/>
                </a:solidFill>
              </a:rPr>
              <a:t>dispositivos</a:t>
            </a:r>
            <a:r>
              <a:rPr lang="en-US" sz="6600" dirty="0">
                <a:solidFill>
                  <a:schemeClr val="accent1"/>
                </a:solidFill>
              </a:rPr>
              <a:t> </a:t>
            </a:r>
            <a:r>
              <a:rPr lang="en-US" sz="6600" dirty="0" err="1">
                <a:solidFill>
                  <a:schemeClr val="accent1"/>
                </a:solidFill>
              </a:rPr>
              <a:t>móviles</a:t>
            </a:r>
            <a:br>
              <a:rPr lang="en-US" sz="6600" dirty="0">
                <a:solidFill>
                  <a:schemeClr val="accent1"/>
                </a:solidFill>
              </a:rPr>
            </a:br>
            <a:r>
              <a:rPr lang="en-US" sz="6600" dirty="0">
                <a:solidFill>
                  <a:schemeClr val="accent1"/>
                </a:solidFill>
              </a:rPr>
              <a:t>se </a:t>
            </a:r>
            <a:r>
              <a:rPr lang="en-US" sz="6600" dirty="0" err="1">
                <a:solidFill>
                  <a:schemeClr val="accent1"/>
                </a:solidFill>
              </a:rPr>
              <a:t>deben</a:t>
            </a:r>
            <a:r>
              <a:rPr lang="en-US" sz="6600" dirty="0">
                <a:solidFill>
                  <a:schemeClr val="accent1"/>
                </a:solidFill>
              </a:rPr>
              <a:t> </a:t>
            </a:r>
            <a:r>
              <a:rPr lang="en-US" sz="6600" dirty="0" err="1">
                <a:solidFill>
                  <a:schemeClr val="accent1"/>
                </a:solidFill>
              </a:rPr>
              <a:t>realizar</a:t>
            </a:r>
            <a:r>
              <a:rPr lang="en-US" sz="6600" dirty="0">
                <a:solidFill>
                  <a:schemeClr val="accent1"/>
                </a:solidFill>
              </a:rPr>
              <a:t> </a:t>
            </a:r>
            <a:r>
              <a:rPr lang="en-US" sz="6600" dirty="0" err="1">
                <a:solidFill>
                  <a:schemeClr val="accent1"/>
                </a:solidFill>
              </a:rPr>
              <a:t>pruebas</a:t>
            </a:r>
            <a:br>
              <a:rPr lang="en-US" sz="6600" dirty="0">
                <a:solidFill>
                  <a:schemeClr val="accent1"/>
                </a:solidFill>
              </a:rPr>
            </a:br>
            <a:r>
              <a:rPr lang="en-US" sz="6600" dirty="0" err="1">
                <a:solidFill>
                  <a:schemeClr val="accent1"/>
                </a:solidFill>
              </a:rPr>
              <a:t>unitarias</a:t>
            </a:r>
            <a:r>
              <a:rPr lang="en-US" sz="6600" dirty="0">
                <a:solidFill>
                  <a:schemeClr val="accent1"/>
                </a:solidFill>
              </a:rPr>
              <a:t> ? 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66037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11306174" cy="443198"/>
          </a:xfrm>
        </p:spPr>
        <p:txBody>
          <a:bodyPr anchor="ctr" anchorCtr="0"/>
          <a:lstStyle/>
          <a:p>
            <a:r>
              <a:rPr lang="en-US" sz="3200" dirty="0" err="1">
                <a:solidFill>
                  <a:schemeClr val="accent1"/>
                </a:solidFill>
              </a:rPr>
              <a:t>Pruebas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unitarias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en</a:t>
            </a:r>
            <a:r>
              <a:rPr lang="en-US" sz="3200" dirty="0">
                <a:solidFill>
                  <a:schemeClr val="accent1"/>
                </a:solidFill>
              </a:rPr>
              <a:t> iOS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90BDFC6-B2D5-C774-A722-D6CC151257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1481095"/>
              </p:ext>
            </p:extLst>
          </p:nvPr>
        </p:nvGraphicFramePr>
        <p:xfrm>
          <a:off x="442914" y="1326823"/>
          <a:ext cx="6097604" cy="6494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6257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327676"/>
            <a:ext cx="11306174" cy="886397"/>
          </a:xfrm>
        </p:spPr>
        <p:txBody>
          <a:bodyPr anchor="ctr" anchorCtr="0"/>
          <a:lstStyle/>
          <a:p>
            <a:r>
              <a:rPr lang="en-US" sz="3200" dirty="0" err="1">
                <a:solidFill>
                  <a:schemeClr val="accent1"/>
                </a:solidFill>
              </a:rPr>
              <a:t>Pruebas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unitarias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en</a:t>
            </a:r>
            <a:r>
              <a:rPr lang="en-US" sz="3200" dirty="0">
                <a:solidFill>
                  <a:schemeClr val="accent1"/>
                </a:solidFill>
              </a:rPr>
              <a:t> iOS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 err="1">
                <a:solidFill>
                  <a:schemeClr val="accent1"/>
                </a:solidFill>
              </a:rPr>
              <a:t>Arquitectura</a:t>
            </a: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D2F756-8388-F93B-C311-4849063EE79F}"/>
              </a:ext>
            </a:extLst>
          </p:cNvPr>
          <p:cNvSpPr txBox="1"/>
          <p:nvPr/>
        </p:nvSpPr>
        <p:spPr>
          <a:xfrm>
            <a:off x="442914" y="1544285"/>
            <a:ext cx="6096000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rgbClr val="253858"/>
                </a:solidFill>
                <a:latin typeface="Charlie Display"/>
              </a:rPr>
              <a:t>MVVM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rgbClr val="253858"/>
                </a:solidFill>
                <a:latin typeface="Charlie Display"/>
              </a:rPr>
              <a:t>MVC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rgbClr val="253858"/>
                </a:solidFill>
                <a:latin typeface="Charlie Display"/>
              </a:rPr>
              <a:t>MVP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rgbClr val="253858"/>
                </a:solidFill>
                <a:latin typeface="Charlie Display"/>
              </a:rPr>
              <a:t>VIPER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236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789" y="2212641"/>
            <a:ext cx="11306174" cy="914096"/>
          </a:xfrm>
        </p:spPr>
        <p:txBody>
          <a:bodyPr anchor="ctr" anchorCtr="0"/>
          <a:lstStyle/>
          <a:p>
            <a:r>
              <a:rPr lang="en-US" sz="6600" dirty="0" err="1">
                <a:solidFill>
                  <a:schemeClr val="accent1"/>
                </a:solidFill>
              </a:rPr>
              <a:t>Ejercicio</a:t>
            </a:r>
            <a:endParaRPr lang="en-US" sz="6600" dirty="0">
              <a:solidFill>
                <a:schemeClr val="accent1"/>
              </a:solidFill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71217374-335F-3C35-ED18-E304FFB04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268" y="3669821"/>
            <a:ext cx="1307663" cy="165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134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789" y="2212641"/>
            <a:ext cx="11306174" cy="914096"/>
          </a:xfrm>
        </p:spPr>
        <p:txBody>
          <a:bodyPr anchor="ctr" anchorCtr="0"/>
          <a:lstStyle/>
          <a:p>
            <a:r>
              <a:rPr lang="en-US" sz="6600" dirty="0">
                <a:solidFill>
                  <a:schemeClr val="accent1"/>
                </a:solidFill>
              </a:rPr>
              <a:t>¿Code coverage?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04410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789" y="2212641"/>
            <a:ext cx="11306174" cy="914096"/>
          </a:xfrm>
        </p:spPr>
        <p:txBody>
          <a:bodyPr anchor="ctr" anchorCtr="0"/>
          <a:lstStyle/>
          <a:p>
            <a:r>
              <a:rPr lang="en-US" sz="6600" dirty="0" err="1">
                <a:solidFill>
                  <a:schemeClr val="accent1"/>
                </a:solidFill>
              </a:rPr>
              <a:t>Preguntas</a:t>
            </a:r>
            <a:r>
              <a:rPr lang="en-US" sz="6600" dirty="0">
                <a:solidFill>
                  <a:schemeClr val="accent1"/>
                </a:solidFill>
              </a:rPr>
              <a:t>…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2818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11306174" cy="443198"/>
          </a:xfrm>
        </p:spPr>
        <p:txBody>
          <a:bodyPr anchor="ctr" anchorCtr="0"/>
          <a:lstStyle/>
          <a:p>
            <a:r>
              <a:rPr lang="en-US" sz="3200" dirty="0" err="1">
                <a:solidFill>
                  <a:schemeClr val="accent1"/>
                </a:solidFill>
              </a:rPr>
              <a:t>Pruebas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unitarias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en</a:t>
            </a:r>
            <a:r>
              <a:rPr lang="en-US" sz="3200" dirty="0">
                <a:solidFill>
                  <a:schemeClr val="accent1"/>
                </a:solidFill>
              </a:rPr>
              <a:t> iOS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20FA3F7-1A9F-993E-566D-BEBFD5482FDE}"/>
              </a:ext>
            </a:extLst>
          </p:cNvPr>
          <p:cNvSpPr txBox="1"/>
          <p:nvPr/>
        </p:nvSpPr>
        <p:spPr>
          <a:xfrm>
            <a:off x="442913" y="1326823"/>
            <a:ext cx="10077941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endParaRPr lang="en-US" sz="3200" dirty="0">
              <a:solidFill>
                <a:srgbClr val="253858"/>
              </a:solidFill>
              <a:latin typeface="Charlie Display"/>
            </a:endParaRPr>
          </a:p>
          <a:p>
            <a:pPr algn="l" fontAlgn="base"/>
            <a:r>
              <a:rPr lang="en-US" sz="3200" b="0" i="0" u="none" strike="noStrike" dirty="0">
                <a:solidFill>
                  <a:srgbClr val="232629"/>
                </a:solidFill>
                <a:effectLst/>
                <a:latin typeface="-apple-system"/>
              </a:rPr>
              <a:t>“The general term is </a:t>
            </a:r>
            <a:r>
              <a:rPr lang="en-US" sz="3200" b="1" i="0" u="none" strike="noStrike" dirty="0">
                <a:solidFill>
                  <a:srgbClr val="232629"/>
                </a:solidFill>
                <a:effectLst/>
                <a:latin typeface="inherit"/>
              </a:rPr>
              <a:t>test double”</a:t>
            </a:r>
            <a:endParaRPr lang="en-US" sz="3200" dirty="0">
              <a:solidFill>
                <a:srgbClr val="232629"/>
              </a:solidFill>
              <a:latin typeface="-apple-system"/>
            </a:endParaRPr>
          </a:p>
          <a:p>
            <a:pPr algn="l" fontAlgn="base"/>
            <a:endParaRPr lang="en-US" sz="3200" dirty="0">
              <a:solidFill>
                <a:srgbClr val="232629"/>
              </a:solidFill>
              <a:latin typeface="-apple-system"/>
            </a:endParaRPr>
          </a:p>
          <a:p>
            <a:pPr algn="l" fontAlgn="base"/>
            <a:r>
              <a:rPr lang="en-US" sz="3200" b="0" i="0" u="none" strike="noStrike" dirty="0">
                <a:solidFill>
                  <a:srgbClr val="232629"/>
                </a:solidFill>
                <a:effectLst/>
                <a:latin typeface="-apple-system"/>
              </a:rPr>
              <a:t>This term encompasses: </a:t>
            </a:r>
            <a:r>
              <a:rPr lang="en-US" sz="3200" b="1" i="0" u="none" strike="noStrike" dirty="0">
                <a:solidFill>
                  <a:srgbClr val="232629"/>
                </a:solidFill>
                <a:effectLst/>
                <a:latin typeface="inherit"/>
              </a:rPr>
              <a:t>dummy</a:t>
            </a:r>
            <a:r>
              <a:rPr lang="en-US" sz="3200" b="0" i="0" u="none" strike="noStrike" dirty="0">
                <a:solidFill>
                  <a:srgbClr val="232629"/>
                </a:solidFill>
                <a:effectLst/>
                <a:latin typeface="-apple-system"/>
              </a:rPr>
              <a:t>, </a:t>
            </a:r>
            <a:r>
              <a:rPr lang="en-US" sz="3200" b="1" i="0" u="none" strike="noStrike" dirty="0">
                <a:solidFill>
                  <a:srgbClr val="232629"/>
                </a:solidFill>
                <a:effectLst/>
                <a:latin typeface="inherit"/>
              </a:rPr>
              <a:t>fake</a:t>
            </a:r>
            <a:r>
              <a:rPr lang="en-US" sz="3200" b="0" i="0" u="none" strike="noStrike" dirty="0">
                <a:solidFill>
                  <a:srgbClr val="232629"/>
                </a:solidFill>
                <a:effectLst/>
                <a:latin typeface="-apple-system"/>
              </a:rPr>
              <a:t>, </a:t>
            </a:r>
            <a:r>
              <a:rPr lang="en-US" sz="3200" b="1" i="0" u="none" strike="noStrike" dirty="0">
                <a:solidFill>
                  <a:srgbClr val="232629"/>
                </a:solidFill>
                <a:effectLst/>
                <a:latin typeface="inherit"/>
              </a:rPr>
              <a:t>stub</a:t>
            </a:r>
            <a:r>
              <a:rPr lang="en-US" sz="3200" b="0" i="0" u="none" strike="noStrike" dirty="0">
                <a:solidFill>
                  <a:srgbClr val="232629"/>
                </a:solidFill>
                <a:effectLst/>
                <a:latin typeface="-apple-system"/>
              </a:rPr>
              <a:t>, </a:t>
            </a:r>
            <a:r>
              <a:rPr lang="en-US" sz="3200" b="1" i="0" u="none" strike="noStrike" dirty="0">
                <a:solidFill>
                  <a:srgbClr val="232629"/>
                </a:solidFill>
                <a:effectLst/>
                <a:latin typeface="inherit"/>
              </a:rPr>
              <a:t>mock</a:t>
            </a:r>
            <a:r>
              <a:rPr lang="en-US" sz="3200" b="0" i="0" u="none" strike="noStrike" dirty="0">
                <a:solidFill>
                  <a:srgbClr val="232629"/>
                </a:solidFill>
                <a:effectLst/>
                <a:latin typeface="-apple-system"/>
              </a:rPr>
              <a:t>.”</a:t>
            </a:r>
          </a:p>
          <a:p>
            <a:pPr algn="l" fontAlgn="base"/>
            <a:endParaRPr lang="en-US" sz="3200" dirty="0">
              <a:solidFill>
                <a:srgbClr val="232629"/>
              </a:solidFill>
              <a:latin typeface="-apple-system"/>
            </a:endParaRPr>
          </a:p>
          <a:p>
            <a:pPr algn="l" fontAlgn="base"/>
            <a:r>
              <a:rPr lang="en-US" sz="3200" b="0" i="0" u="none" strike="noStrike" dirty="0" err="1">
                <a:solidFill>
                  <a:srgbClr val="232629"/>
                </a:solidFill>
                <a:effectLst/>
                <a:latin typeface="-apple-system"/>
              </a:rPr>
              <a:t>Lectura</a:t>
            </a:r>
            <a:r>
              <a:rPr lang="en-US" sz="3200" dirty="0">
                <a:solidFill>
                  <a:srgbClr val="232629"/>
                </a:solidFill>
                <a:latin typeface="-apple-system"/>
              </a:rPr>
              <a:t> de </a:t>
            </a:r>
            <a:r>
              <a:rPr lang="en-US" sz="3200" dirty="0" err="1">
                <a:solidFill>
                  <a:srgbClr val="232629"/>
                </a:solidFill>
                <a:latin typeface="-apple-system"/>
              </a:rPr>
              <a:t>apoyo</a:t>
            </a:r>
            <a:r>
              <a:rPr lang="en-US" sz="3200" b="0" i="0" u="none" strike="noStrike" dirty="0">
                <a:solidFill>
                  <a:srgbClr val="232629"/>
                </a:solidFill>
                <a:effectLst/>
                <a:latin typeface="-apple-system"/>
              </a:rPr>
              <a:t>: </a:t>
            </a:r>
            <a:r>
              <a:rPr lang="en-US" sz="3200" b="0" i="0" u="none" strike="noStrike" dirty="0">
                <a:solidFill>
                  <a:srgbClr val="232629"/>
                </a:solidFill>
                <a:effectLst/>
                <a:latin typeface="-apple-system"/>
                <a:hlinkClick r:id="rId3"/>
              </a:rPr>
              <a:t>https://martinfowler.com/articles/mocksArentStubs.html</a:t>
            </a:r>
            <a:endParaRPr lang="en-US" sz="3200" b="0" i="0" u="none" strike="noStrike" dirty="0">
              <a:solidFill>
                <a:srgbClr val="232629"/>
              </a:solidFill>
              <a:effectLst/>
              <a:latin typeface="-apple-system"/>
            </a:endParaRPr>
          </a:p>
          <a:p>
            <a:br>
              <a:rPr lang="en-US" sz="3200" dirty="0"/>
            </a:br>
            <a:endParaRPr lang="en-US" sz="3200" dirty="0">
              <a:solidFill>
                <a:srgbClr val="253858"/>
              </a:solidFill>
              <a:latin typeface="Charlie Display"/>
            </a:endParaRP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253858"/>
              </a:solidFill>
              <a:latin typeface="Charlie Display"/>
            </a:endParaRP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253858"/>
              </a:solidFill>
              <a:latin typeface="Charlie Display"/>
            </a:endParaRP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253858"/>
              </a:solidFill>
              <a:latin typeface="Charlie Display"/>
            </a:endParaRP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253858"/>
              </a:solidFill>
              <a:latin typeface="Charlie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609411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4DBBB8-AD8D-4081-99C1-540F495FF29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1182" t="10000" r="21597" b="15000"/>
          <a:stretch/>
        </p:blipFill>
        <p:spPr>
          <a:xfrm>
            <a:off x="6959600" y="0"/>
            <a:ext cx="5232400" cy="6858000"/>
          </a:xfr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BF04F411-4253-4164-9A84-30C73AF42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129" y="1241494"/>
            <a:ext cx="6275388" cy="1931794"/>
          </a:xfrm>
        </p:spPr>
        <p:txBody>
          <a:bodyPr/>
          <a:lstStyle/>
          <a:p>
            <a:r>
              <a:rPr lang="en-US" dirty="0"/>
              <a:t>Gracias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C5559CE-3030-428A-85F8-217040153C4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3333750" y="6492002"/>
            <a:ext cx="5524500" cy="246221"/>
          </a:xfrm>
        </p:spPr>
        <p:txBody>
          <a:bodyPr/>
          <a:lstStyle/>
          <a:p>
            <a:r>
              <a:rPr lang="en-US"/>
              <a:t>CONFIDENTIAL – DO NOT DISTRIBUTE</a:t>
            </a:r>
          </a:p>
        </p:txBody>
      </p:sp>
    </p:spTree>
    <p:extLst>
      <p:ext uri="{BB962C8B-B14F-4D97-AF65-F5344CB8AC3E}">
        <p14:creationId xmlns:p14="http://schemas.microsoft.com/office/powerpoint/2010/main" val="528535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CF32C06E-AD73-4CF1-968F-0963DBA3E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 err="1"/>
              <a:t>Presentador</a:t>
            </a:r>
            <a:endParaRPr lang="en-PH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9F5F43-7B28-4E71-B3BC-5F35FE465B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30D58FE-38C5-4541-9C7B-8CB3AAD286FA}"/>
              </a:ext>
            </a:extLst>
          </p:cNvPr>
          <p:cNvSpPr txBox="1"/>
          <p:nvPr/>
        </p:nvSpPr>
        <p:spPr>
          <a:xfrm>
            <a:off x="442914" y="1475047"/>
            <a:ext cx="228600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fr-CA" sz="1600" b="1" dirty="0">
                <a:solidFill>
                  <a:srgbClr val="58A618"/>
                </a:solidFill>
              </a:rPr>
              <a:t>Cristian Cardoso</a:t>
            </a:r>
            <a:endParaRPr lang="en-US" dirty="0"/>
          </a:p>
          <a:p>
            <a:r>
              <a:rPr lang="en-US" sz="1200" dirty="0">
                <a:solidFill>
                  <a:srgbClr val="4D4D4F"/>
                </a:solidFill>
              </a:rPr>
              <a:t>Software Engineer</a:t>
            </a:r>
            <a:br>
              <a:rPr lang="en-US" sz="1200" dirty="0">
                <a:solidFill>
                  <a:srgbClr val="4D4D4F"/>
                </a:solidFill>
              </a:rPr>
            </a:br>
            <a:r>
              <a:rPr lang="en-US" sz="1200" dirty="0">
                <a:solidFill>
                  <a:srgbClr val="4D4D4F"/>
                </a:solidFill>
              </a:rPr>
              <a:t>Dexcom Inc.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4B3B4B-067A-17A8-D7BE-D2E87193D1CC}"/>
              </a:ext>
            </a:extLst>
          </p:cNvPr>
          <p:cNvSpPr txBox="1"/>
          <p:nvPr/>
        </p:nvSpPr>
        <p:spPr>
          <a:xfrm>
            <a:off x="10780295" y="489925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err="1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06F81F-9A1F-3F3B-B7FC-16DEAB3E7D52}"/>
              </a:ext>
            </a:extLst>
          </p:cNvPr>
          <p:cNvSpPr txBox="1"/>
          <p:nvPr/>
        </p:nvSpPr>
        <p:spPr>
          <a:xfrm>
            <a:off x="777766" y="673713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 err="1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D273A1-138A-0B39-31B8-D36A213FA6AA}"/>
              </a:ext>
            </a:extLst>
          </p:cNvPr>
          <p:cNvSpPr txBox="1"/>
          <p:nvPr/>
        </p:nvSpPr>
        <p:spPr>
          <a:xfrm>
            <a:off x="1072055" y="663202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 err="1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87B34E-F0B2-0ABE-EE22-CCF4B2988BA6}"/>
              </a:ext>
            </a:extLst>
          </p:cNvPr>
          <p:cNvSpPr txBox="1"/>
          <p:nvPr/>
        </p:nvSpPr>
        <p:spPr>
          <a:xfrm>
            <a:off x="798786" y="650590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 err="1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16FC3E-03FA-82A8-5058-852D99BCC222}"/>
              </a:ext>
            </a:extLst>
          </p:cNvPr>
          <p:cNvSpPr txBox="1"/>
          <p:nvPr/>
        </p:nvSpPr>
        <p:spPr>
          <a:xfrm>
            <a:off x="872359" y="672662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 err="1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DEF42A-4141-2800-E68A-879A2A972AFF}"/>
              </a:ext>
            </a:extLst>
          </p:cNvPr>
          <p:cNvSpPr txBox="1"/>
          <p:nvPr/>
        </p:nvSpPr>
        <p:spPr>
          <a:xfrm>
            <a:off x="1145628" y="67056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 err="1">
              <a:solidFill>
                <a:schemeClr val="tx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73308C-3529-277D-B7ED-851E13B03633}"/>
              </a:ext>
            </a:extLst>
          </p:cNvPr>
          <p:cNvSpPr txBox="1"/>
          <p:nvPr/>
        </p:nvSpPr>
        <p:spPr>
          <a:xfrm>
            <a:off x="788894" y="666974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13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D109D87-FFB2-4B09-B1AF-7C668EC7E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PH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F1D9D0-E51C-45C6-89DF-8C42B7F8994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A6810E4-87AA-2943-BD72-690EF21C8A81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7992" r="17992"/>
          <a:stretch/>
        </p:blipFill>
        <p:spPr/>
      </p:pic>
      <p:sp>
        <p:nvSpPr>
          <p:cNvPr id="17" name="Text Placeholder 23">
            <a:extLst>
              <a:ext uri="{FF2B5EF4-FFF2-40B4-BE49-F238E27FC236}">
                <a16:creationId xmlns:a16="http://schemas.microsoft.com/office/drawing/2014/main" id="{7B6FC220-A31D-C242-9096-F4D9D8BC4EC1}"/>
              </a:ext>
            </a:extLst>
          </p:cNvPr>
          <p:cNvSpPr txBox="1">
            <a:spLocks/>
          </p:cNvSpPr>
          <p:nvPr/>
        </p:nvSpPr>
        <p:spPr>
          <a:xfrm>
            <a:off x="442914" y="1593742"/>
            <a:ext cx="835200" cy="832104"/>
          </a:xfrm>
          <a:prstGeom prst="ellips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indent="0" algn="ctr" defTabSz="9144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>
                <a:solidFill>
                  <a:schemeClr val="accent1"/>
                </a:solidFill>
              </a:defRPr>
            </a:lvl1pPr>
            <a:lvl2pPr marL="18288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2pPr>
            <a:lvl3pPr marL="36576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>
                <a:solidFill>
                  <a:schemeClr val="tx2"/>
                </a:solidFill>
              </a:defRPr>
            </a:lvl3pPr>
            <a:lvl4pPr marL="54864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100">
                <a:solidFill>
                  <a:schemeClr val="tx2"/>
                </a:solidFill>
              </a:defRPr>
            </a:lvl4pPr>
            <a:lvl5pPr marL="73152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>
                <a:solidFill>
                  <a:schemeClr val="tx2"/>
                </a:solidFill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PH" dirty="0"/>
              <a:t>01</a:t>
            </a: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FB95A42D-B9D7-DB41-A2D2-FEC44AD71FA0}"/>
              </a:ext>
            </a:extLst>
          </p:cNvPr>
          <p:cNvSpPr txBox="1">
            <a:spLocks/>
          </p:cNvSpPr>
          <p:nvPr/>
        </p:nvSpPr>
        <p:spPr>
          <a:xfrm>
            <a:off x="442914" y="2752971"/>
            <a:ext cx="835200" cy="832104"/>
          </a:xfrm>
          <a:prstGeom prst="ellips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indent="0" algn="ctr" defTabSz="9144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>
                <a:solidFill>
                  <a:schemeClr val="accent1"/>
                </a:solidFill>
              </a:defRPr>
            </a:lvl1pPr>
            <a:lvl2pPr marL="18288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2pPr>
            <a:lvl3pPr marL="36576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>
                <a:solidFill>
                  <a:schemeClr val="tx2"/>
                </a:solidFill>
              </a:defRPr>
            </a:lvl3pPr>
            <a:lvl4pPr marL="54864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100">
                <a:solidFill>
                  <a:schemeClr val="tx2"/>
                </a:solidFill>
              </a:defRPr>
            </a:lvl4pPr>
            <a:lvl5pPr marL="73152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>
                <a:solidFill>
                  <a:schemeClr val="tx2"/>
                </a:solidFill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PH" dirty="0"/>
              <a:t>02</a:t>
            </a:r>
          </a:p>
        </p:txBody>
      </p:sp>
      <p:sp>
        <p:nvSpPr>
          <p:cNvPr id="19" name="Text Placeholder 25">
            <a:extLst>
              <a:ext uri="{FF2B5EF4-FFF2-40B4-BE49-F238E27FC236}">
                <a16:creationId xmlns:a16="http://schemas.microsoft.com/office/drawing/2014/main" id="{3FCAE7EA-79AB-ED43-B17D-8DF6281D2F63}"/>
              </a:ext>
            </a:extLst>
          </p:cNvPr>
          <p:cNvSpPr txBox="1">
            <a:spLocks/>
          </p:cNvSpPr>
          <p:nvPr/>
        </p:nvSpPr>
        <p:spPr>
          <a:xfrm>
            <a:off x="442914" y="3912200"/>
            <a:ext cx="835200" cy="832104"/>
          </a:xfrm>
          <a:prstGeom prst="ellips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indent="0" algn="ctr" defTabSz="9144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>
                <a:solidFill>
                  <a:schemeClr val="accent1"/>
                </a:solidFill>
              </a:defRPr>
            </a:lvl1pPr>
            <a:lvl2pPr marL="18288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2pPr>
            <a:lvl3pPr marL="36576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>
                <a:solidFill>
                  <a:schemeClr val="tx2"/>
                </a:solidFill>
              </a:defRPr>
            </a:lvl3pPr>
            <a:lvl4pPr marL="54864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100">
                <a:solidFill>
                  <a:schemeClr val="tx2"/>
                </a:solidFill>
              </a:defRPr>
            </a:lvl4pPr>
            <a:lvl5pPr marL="73152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>
                <a:solidFill>
                  <a:schemeClr val="tx2"/>
                </a:solidFill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PH" dirty="0"/>
              <a:t>03</a:t>
            </a:r>
          </a:p>
        </p:txBody>
      </p:sp>
      <p:sp>
        <p:nvSpPr>
          <p:cNvPr id="20" name="Text Placeholder 30">
            <a:extLst>
              <a:ext uri="{FF2B5EF4-FFF2-40B4-BE49-F238E27FC236}">
                <a16:creationId xmlns:a16="http://schemas.microsoft.com/office/drawing/2014/main" id="{C58AACFD-F82B-1240-BC36-218DD92B3545}"/>
              </a:ext>
            </a:extLst>
          </p:cNvPr>
          <p:cNvSpPr txBox="1">
            <a:spLocks/>
          </p:cNvSpPr>
          <p:nvPr/>
        </p:nvSpPr>
        <p:spPr>
          <a:xfrm>
            <a:off x="442914" y="5071430"/>
            <a:ext cx="835200" cy="832104"/>
          </a:xfrm>
          <a:prstGeom prst="ellips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indent="0" algn="ctr" defTabSz="9144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>
                <a:solidFill>
                  <a:schemeClr val="accent1"/>
                </a:solidFill>
              </a:defRPr>
            </a:lvl1pPr>
            <a:lvl2pPr marL="18288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2pPr>
            <a:lvl3pPr marL="36576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>
                <a:solidFill>
                  <a:schemeClr val="tx2"/>
                </a:solidFill>
              </a:defRPr>
            </a:lvl3pPr>
            <a:lvl4pPr marL="54864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100">
                <a:solidFill>
                  <a:schemeClr val="tx2"/>
                </a:solidFill>
              </a:defRPr>
            </a:lvl4pPr>
            <a:lvl5pPr marL="731520" indent="-182880" defTabSz="9144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>
                <a:solidFill>
                  <a:schemeClr val="tx2"/>
                </a:solidFill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PH" dirty="0"/>
              <a:t>04</a:t>
            </a:r>
          </a:p>
        </p:txBody>
      </p:sp>
      <p:sp>
        <p:nvSpPr>
          <p:cNvPr id="21" name="Text Placeholder 41">
            <a:extLst>
              <a:ext uri="{FF2B5EF4-FFF2-40B4-BE49-F238E27FC236}">
                <a16:creationId xmlns:a16="http://schemas.microsoft.com/office/drawing/2014/main" id="{6172965C-A196-2F49-9954-06DD99C4140A}"/>
              </a:ext>
            </a:extLst>
          </p:cNvPr>
          <p:cNvSpPr txBox="1">
            <a:spLocks/>
          </p:cNvSpPr>
          <p:nvPr/>
        </p:nvSpPr>
        <p:spPr>
          <a:xfrm>
            <a:off x="1469527" y="1707065"/>
            <a:ext cx="4587875" cy="803192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>
                <a:solidFill>
                  <a:schemeClr val="accent1"/>
                </a:solidFill>
              </a:rPr>
              <a:t>Hablemos</a:t>
            </a:r>
            <a:r>
              <a:rPr lang="en-US" sz="2000" dirty="0">
                <a:solidFill>
                  <a:schemeClr val="accent1"/>
                </a:solidFill>
              </a:rPr>
              <a:t> de </a:t>
            </a:r>
            <a:r>
              <a:rPr lang="en-US" sz="2000" dirty="0" err="1">
                <a:solidFill>
                  <a:schemeClr val="accent1"/>
                </a:solidFill>
              </a:rPr>
              <a:t>pruebas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 err="1">
                <a:solidFill>
                  <a:schemeClr val="accent1"/>
                </a:solidFill>
              </a:rPr>
              <a:t>en</a:t>
            </a:r>
            <a:r>
              <a:rPr lang="en-US" sz="2000" dirty="0">
                <a:solidFill>
                  <a:schemeClr val="accent1"/>
                </a:solidFill>
              </a:rPr>
              <a:t> general</a:t>
            </a:r>
          </a:p>
          <a:p>
            <a:pPr marL="0" lvl="1" indent="0">
              <a:buNone/>
            </a:pPr>
            <a:r>
              <a:rPr lang="da-DK" sz="1600" dirty="0"/>
              <a:t>¿ </a:t>
            </a:r>
            <a:r>
              <a:rPr lang="da-DK" sz="1600" dirty="0" err="1"/>
              <a:t>Para</a:t>
            </a:r>
            <a:r>
              <a:rPr lang="da-DK" sz="1600" dirty="0"/>
              <a:t> </a:t>
            </a:r>
            <a:r>
              <a:rPr lang="da-DK" sz="1600" dirty="0" err="1"/>
              <a:t>qué</a:t>
            </a:r>
            <a:r>
              <a:rPr lang="da-DK" sz="1600" dirty="0"/>
              <a:t>, </a:t>
            </a:r>
            <a:r>
              <a:rPr lang="da-DK" sz="1600" dirty="0" err="1"/>
              <a:t>por</a:t>
            </a:r>
            <a:r>
              <a:rPr lang="da-DK" sz="1600" dirty="0"/>
              <a:t> </a:t>
            </a:r>
            <a:r>
              <a:rPr lang="da-DK" sz="1600" dirty="0" err="1"/>
              <a:t>qué</a:t>
            </a:r>
            <a:r>
              <a:rPr lang="da-DK" sz="1600" dirty="0"/>
              <a:t> y </a:t>
            </a:r>
            <a:r>
              <a:rPr lang="da-DK" sz="1600" dirty="0" err="1"/>
              <a:t>cómo</a:t>
            </a:r>
            <a:r>
              <a:rPr lang="da-DK" sz="1600" dirty="0"/>
              <a:t> ? </a:t>
            </a:r>
            <a:endParaRPr lang="da-DK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A0A6B55-9FCB-DB48-9075-7D7AD0500CB8}"/>
              </a:ext>
            </a:extLst>
          </p:cNvPr>
          <p:cNvGrpSpPr/>
          <p:nvPr/>
        </p:nvGrpSpPr>
        <p:grpSpPr>
          <a:xfrm>
            <a:off x="1458914" y="2573225"/>
            <a:ext cx="4529135" cy="2319636"/>
            <a:chOff x="1458915" y="2573225"/>
            <a:chExt cx="3388856" cy="2319636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FE759B-E1F8-6149-A8F6-123000AA82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8915" y="2573225"/>
              <a:ext cx="338885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CB363E1-5E15-A049-9D44-BDBF4655D4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8915" y="3733043"/>
              <a:ext cx="338885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40164F4-2200-1248-9EC0-A99D84B2E5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8915" y="4892861"/>
              <a:ext cx="338885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 Placeholder 41">
            <a:extLst>
              <a:ext uri="{FF2B5EF4-FFF2-40B4-BE49-F238E27FC236}">
                <a16:creationId xmlns:a16="http://schemas.microsoft.com/office/drawing/2014/main" id="{C9C918B6-AC81-1640-B967-1E62FAAD0190}"/>
              </a:ext>
            </a:extLst>
          </p:cNvPr>
          <p:cNvSpPr txBox="1">
            <a:spLocks/>
          </p:cNvSpPr>
          <p:nvPr/>
        </p:nvSpPr>
        <p:spPr>
          <a:xfrm>
            <a:off x="1485402" y="2855711"/>
            <a:ext cx="4572000" cy="53860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¿</a:t>
            </a:r>
            <a:r>
              <a:rPr lang="en-US" sz="2000" dirty="0" err="1">
                <a:solidFill>
                  <a:schemeClr val="accent1"/>
                </a:solidFill>
              </a:rPr>
              <a:t>Pruebas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 err="1">
                <a:solidFill>
                  <a:schemeClr val="accent1"/>
                </a:solidFill>
              </a:rPr>
              <a:t>unitarias</a:t>
            </a:r>
            <a:r>
              <a:rPr lang="en-US" sz="2000" dirty="0">
                <a:solidFill>
                  <a:schemeClr val="accent1"/>
                </a:solidFill>
              </a:rPr>
              <a:t>?</a:t>
            </a:r>
          </a:p>
          <a:p>
            <a:pPr marL="0" lvl="1" indent="0">
              <a:buNone/>
            </a:pPr>
            <a:r>
              <a:rPr lang="da-DK" sz="1600" dirty="0" err="1"/>
              <a:t>Para</a:t>
            </a:r>
            <a:r>
              <a:rPr lang="da-DK" sz="1600" dirty="0"/>
              <a:t> </a:t>
            </a:r>
            <a:r>
              <a:rPr lang="da-DK" sz="1600" dirty="0" err="1"/>
              <a:t>dispositivos</a:t>
            </a:r>
            <a:r>
              <a:rPr lang="da-DK" sz="1600" dirty="0"/>
              <a:t> </a:t>
            </a:r>
            <a:r>
              <a:rPr lang="da-DK" sz="1600" dirty="0" err="1"/>
              <a:t>móviles</a:t>
            </a:r>
            <a:endParaRPr lang="da-DK" dirty="0"/>
          </a:p>
        </p:txBody>
      </p:sp>
      <p:sp>
        <p:nvSpPr>
          <p:cNvPr id="27" name="Text Placeholder 41">
            <a:extLst>
              <a:ext uri="{FF2B5EF4-FFF2-40B4-BE49-F238E27FC236}">
                <a16:creationId xmlns:a16="http://schemas.microsoft.com/office/drawing/2014/main" id="{1340BB77-1B99-0640-A938-7E58BC9AA872}"/>
              </a:ext>
            </a:extLst>
          </p:cNvPr>
          <p:cNvSpPr txBox="1">
            <a:spLocks/>
          </p:cNvSpPr>
          <p:nvPr/>
        </p:nvSpPr>
        <p:spPr>
          <a:xfrm>
            <a:off x="1471025" y="5270019"/>
            <a:ext cx="4572000" cy="53860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>
                <a:solidFill>
                  <a:schemeClr val="accent1"/>
                </a:solidFill>
              </a:rPr>
              <a:t>Preguntas</a:t>
            </a:r>
            <a:r>
              <a:rPr lang="en-US" sz="2000" dirty="0">
                <a:solidFill>
                  <a:schemeClr val="accent1"/>
                </a:solidFill>
              </a:rPr>
              <a:t> y </a:t>
            </a:r>
            <a:r>
              <a:rPr lang="en-US" sz="2000" dirty="0" err="1">
                <a:solidFill>
                  <a:schemeClr val="accent1"/>
                </a:solidFill>
              </a:rPr>
              <a:t>respuestas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28" name="Text Placeholder 41">
            <a:extLst>
              <a:ext uri="{FF2B5EF4-FFF2-40B4-BE49-F238E27FC236}">
                <a16:creationId xmlns:a16="http://schemas.microsoft.com/office/drawing/2014/main" id="{08EDC00E-04C7-C64A-8494-CDE75ADF2CC3}"/>
              </a:ext>
            </a:extLst>
          </p:cNvPr>
          <p:cNvSpPr txBox="1">
            <a:spLocks/>
          </p:cNvSpPr>
          <p:nvPr/>
        </p:nvSpPr>
        <p:spPr>
          <a:xfrm>
            <a:off x="1485402" y="4014941"/>
            <a:ext cx="4572000" cy="50076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>
                <a:solidFill>
                  <a:schemeClr val="accent1"/>
                </a:solidFill>
              </a:rPr>
              <a:t>Ejemplo</a:t>
            </a:r>
            <a:r>
              <a:rPr lang="en-US" sz="2000" dirty="0">
                <a:solidFill>
                  <a:schemeClr val="accent1"/>
                </a:solidFill>
              </a:rPr>
              <a:t> de </a:t>
            </a:r>
            <a:r>
              <a:rPr lang="en-US" sz="2000" dirty="0" err="1">
                <a:solidFill>
                  <a:schemeClr val="accent1"/>
                </a:solidFill>
              </a:rPr>
              <a:t>prueba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 err="1">
                <a:solidFill>
                  <a:schemeClr val="accent1"/>
                </a:solidFill>
              </a:rPr>
              <a:t>unitaria</a:t>
            </a:r>
            <a:endParaRPr lang="en-US" sz="2000" dirty="0">
              <a:solidFill>
                <a:schemeClr val="accent1"/>
              </a:solidFill>
            </a:endParaRPr>
          </a:p>
          <a:p>
            <a:r>
              <a:rPr lang="da-DK" dirty="0" err="1"/>
              <a:t>Realicemos</a:t>
            </a:r>
            <a:r>
              <a:rPr lang="da-DK" dirty="0"/>
              <a:t> </a:t>
            </a:r>
            <a:r>
              <a:rPr lang="da-DK" dirty="0" err="1"/>
              <a:t>un</a:t>
            </a:r>
            <a:r>
              <a:rPr lang="da-DK" dirty="0"/>
              <a:t> </a:t>
            </a:r>
            <a:r>
              <a:rPr lang="da-DK" dirty="0" err="1"/>
              <a:t>ejercicio</a:t>
            </a:r>
            <a:endParaRPr lang="da-DK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657F23-EC2C-BF9C-A57A-81E0749D8D81}"/>
              </a:ext>
            </a:extLst>
          </p:cNvPr>
          <p:cNvSpPr txBox="1"/>
          <p:nvPr/>
        </p:nvSpPr>
        <p:spPr>
          <a:xfrm>
            <a:off x="2532993" y="23858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err="1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BB00AD-0BDC-2452-6D9D-1E9BC8A0FE41}"/>
              </a:ext>
            </a:extLst>
          </p:cNvPr>
          <p:cNvSpPr txBox="1"/>
          <p:nvPr/>
        </p:nvSpPr>
        <p:spPr>
          <a:xfrm>
            <a:off x="2732690" y="355249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err="1">
              <a:solidFill>
                <a:schemeClr val="tx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C7F511-F1AD-DA64-61DF-117CBAA20DAA}"/>
              </a:ext>
            </a:extLst>
          </p:cNvPr>
          <p:cNvSpPr txBox="1"/>
          <p:nvPr/>
        </p:nvSpPr>
        <p:spPr>
          <a:xfrm>
            <a:off x="3908612" y="2384612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746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789" y="2822241"/>
            <a:ext cx="11306174" cy="914096"/>
          </a:xfrm>
        </p:spPr>
        <p:txBody>
          <a:bodyPr anchor="ctr" anchorCtr="0"/>
          <a:lstStyle/>
          <a:p>
            <a:r>
              <a:rPr lang="en-US" sz="6600" dirty="0">
                <a:solidFill>
                  <a:schemeClr val="accent1"/>
                </a:solidFill>
              </a:rPr>
              <a:t>¿</a:t>
            </a:r>
            <a:r>
              <a:rPr lang="en-US" sz="6600" dirty="0" err="1">
                <a:solidFill>
                  <a:schemeClr val="accent1"/>
                </a:solidFill>
              </a:rPr>
              <a:t>Qué</a:t>
            </a:r>
            <a:r>
              <a:rPr lang="en-US" sz="6600" dirty="0">
                <a:solidFill>
                  <a:schemeClr val="accent1"/>
                </a:solidFill>
              </a:rPr>
              <a:t> es </a:t>
            </a:r>
            <a:r>
              <a:rPr lang="en-US" sz="6600" dirty="0" err="1">
                <a:solidFill>
                  <a:schemeClr val="accent1"/>
                </a:solidFill>
              </a:rPr>
              <a:t>una</a:t>
            </a:r>
            <a:r>
              <a:rPr lang="en-US" sz="6600" dirty="0">
                <a:solidFill>
                  <a:schemeClr val="accent1"/>
                </a:solidFill>
              </a:rPr>
              <a:t> </a:t>
            </a:r>
            <a:r>
              <a:rPr lang="en-US" sz="6600" dirty="0" err="1">
                <a:solidFill>
                  <a:schemeClr val="accent1"/>
                </a:solidFill>
              </a:rPr>
              <a:t>prueba</a:t>
            </a:r>
            <a:r>
              <a:rPr lang="en-US" sz="6600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4220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11306174" cy="443198"/>
          </a:xfrm>
        </p:spPr>
        <p:txBody>
          <a:bodyPr anchor="ctr" anchorCtr="0"/>
          <a:lstStyle/>
          <a:p>
            <a:r>
              <a:rPr lang="en-US" sz="3200" dirty="0">
                <a:solidFill>
                  <a:schemeClr val="accent1"/>
                </a:solidFill>
              </a:rPr>
              <a:t>El valor de las </a:t>
            </a:r>
            <a:r>
              <a:rPr lang="en-US" sz="3200" dirty="0" err="1">
                <a:solidFill>
                  <a:schemeClr val="accent1"/>
                </a:solidFill>
              </a:rPr>
              <a:t>pruebas</a:t>
            </a: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  <p:pic>
        <p:nvPicPr>
          <p:cNvPr id="7" name="Picture 6" descr="A picture containing text, vector graphics, clipart&#10;&#10;Description automatically generated">
            <a:extLst>
              <a:ext uri="{FF2B5EF4-FFF2-40B4-BE49-F238E27FC236}">
                <a16:creationId xmlns:a16="http://schemas.microsoft.com/office/drawing/2014/main" id="{11BEA8FA-4CAD-0702-C9A8-08886259C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789" y="1603197"/>
            <a:ext cx="1514543" cy="48888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9BCFC5-89DD-829C-3A40-2E3096ACD84F}"/>
              </a:ext>
            </a:extLst>
          </p:cNvPr>
          <p:cNvSpPr txBox="1"/>
          <p:nvPr/>
        </p:nvSpPr>
        <p:spPr>
          <a:xfrm>
            <a:off x="2024836" y="2104372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200" b="0" i="0" u="none" strike="noStrike" dirty="0" err="1">
                <a:solidFill>
                  <a:srgbClr val="253858"/>
                </a:solidFill>
                <a:effectLst/>
                <a:latin typeface="Charlie Display"/>
              </a:rPr>
              <a:t>Confiabilidad</a:t>
            </a:r>
            <a:endParaRPr lang="en-US" sz="3200" b="0" i="0" u="none" strike="noStrike" dirty="0">
              <a:solidFill>
                <a:srgbClr val="253858"/>
              </a:solidFill>
              <a:effectLst/>
              <a:latin typeface="Charlie Display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FA3F7-1A9F-993E-566D-BEBFD5482FDE}"/>
              </a:ext>
            </a:extLst>
          </p:cNvPr>
          <p:cNvSpPr txBox="1"/>
          <p:nvPr/>
        </p:nvSpPr>
        <p:spPr>
          <a:xfrm>
            <a:off x="2024836" y="3216271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200" dirty="0" err="1">
                <a:solidFill>
                  <a:srgbClr val="253858"/>
                </a:solidFill>
                <a:latin typeface="Charlie Display"/>
              </a:rPr>
              <a:t>Alineamiento</a:t>
            </a:r>
            <a:r>
              <a:rPr lang="en-US" sz="3200" dirty="0">
                <a:solidFill>
                  <a:srgbClr val="253858"/>
                </a:solidFill>
                <a:latin typeface="Charlie Display"/>
              </a:rPr>
              <a:t> de </a:t>
            </a:r>
            <a:r>
              <a:rPr lang="en-US" sz="3200" dirty="0" err="1">
                <a:solidFill>
                  <a:srgbClr val="253858"/>
                </a:solidFill>
                <a:latin typeface="Charlie Display"/>
              </a:rPr>
              <a:t>requerimientos</a:t>
            </a:r>
            <a:endParaRPr lang="en-US" sz="3200" b="0" i="0" u="none" strike="noStrike" dirty="0">
              <a:solidFill>
                <a:srgbClr val="253858"/>
              </a:solidFill>
              <a:effectLst/>
              <a:latin typeface="Charlie Display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CF35A3-8CC6-1EBC-349E-677AE3C498C0}"/>
              </a:ext>
            </a:extLst>
          </p:cNvPr>
          <p:cNvSpPr txBox="1"/>
          <p:nvPr/>
        </p:nvSpPr>
        <p:spPr>
          <a:xfrm>
            <a:off x="2024836" y="4359959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sz="3200" dirty="0" err="1">
                <a:solidFill>
                  <a:srgbClr val="253858"/>
                </a:solidFill>
                <a:latin typeface="Charlie Display"/>
              </a:rPr>
              <a:t>Aseguramiento</a:t>
            </a:r>
            <a:r>
              <a:rPr lang="en-US" sz="3200" dirty="0">
                <a:solidFill>
                  <a:srgbClr val="253858"/>
                </a:solidFill>
                <a:latin typeface="Charlie Display"/>
              </a:rPr>
              <a:t> de la </a:t>
            </a:r>
            <a:r>
              <a:rPr lang="en-US" sz="3200" dirty="0" err="1">
                <a:solidFill>
                  <a:srgbClr val="253858"/>
                </a:solidFill>
                <a:latin typeface="Charlie Display"/>
              </a:rPr>
              <a:t>calidad</a:t>
            </a:r>
            <a:endParaRPr lang="en-US" sz="3200" dirty="0">
              <a:solidFill>
                <a:srgbClr val="253858"/>
              </a:solidFill>
              <a:latin typeface="Charlie Display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54A4C3E-79C7-BCED-F929-CBB0AF1E6B41}"/>
              </a:ext>
            </a:extLst>
          </p:cNvPr>
          <p:cNvCxnSpPr/>
          <p:nvPr/>
        </p:nvCxnSpPr>
        <p:spPr>
          <a:xfrm>
            <a:off x="1832332" y="1722922"/>
            <a:ext cx="9623" cy="4562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7CCE5F2-8C7C-ED5F-3D79-77AB9FB85DFA}"/>
              </a:ext>
            </a:extLst>
          </p:cNvPr>
          <p:cNvSpPr txBox="1"/>
          <p:nvPr/>
        </p:nvSpPr>
        <p:spPr>
          <a:xfrm>
            <a:off x="2024836" y="5503647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sz="3200" dirty="0" err="1">
                <a:solidFill>
                  <a:srgbClr val="253858"/>
                </a:solidFill>
                <a:latin typeface="Charlie Display"/>
              </a:rPr>
              <a:t>Validación</a:t>
            </a:r>
            <a:endParaRPr lang="en-US" sz="3200" dirty="0">
              <a:solidFill>
                <a:srgbClr val="253858"/>
              </a:solidFill>
              <a:latin typeface="Charlie Display"/>
            </a:endParaRPr>
          </a:p>
        </p:txBody>
      </p:sp>
    </p:spTree>
    <p:extLst>
      <p:ext uri="{BB962C8B-B14F-4D97-AF65-F5344CB8AC3E}">
        <p14:creationId xmlns:p14="http://schemas.microsoft.com/office/powerpoint/2010/main" val="412729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11306174" cy="443198"/>
          </a:xfrm>
        </p:spPr>
        <p:txBody>
          <a:bodyPr anchor="ctr" anchorCtr="0"/>
          <a:lstStyle/>
          <a:p>
            <a:r>
              <a:rPr lang="en-US" sz="3200" dirty="0">
                <a:solidFill>
                  <a:schemeClr val="accent1"/>
                </a:solidFill>
              </a:rPr>
              <a:t>El valor de las </a:t>
            </a:r>
            <a:r>
              <a:rPr lang="en-US" sz="3200" dirty="0" err="1">
                <a:solidFill>
                  <a:schemeClr val="accent1"/>
                </a:solidFill>
              </a:rPr>
              <a:t>pruebas</a:t>
            </a: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  <p:pic>
        <p:nvPicPr>
          <p:cNvPr id="7" name="Picture 6" descr="A picture containing text, vector graphics, clipart&#10;&#10;Description automatically generated">
            <a:extLst>
              <a:ext uri="{FF2B5EF4-FFF2-40B4-BE49-F238E27FC236}">
                <a16:creationId xmlns:a16="http://schemas.microsoft.com/office/drawing/2014/main" id="{11BEA8FA-4CAD-0702-C9A8-08886259C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789" y="1603197"/>
            <a:ext cx="1514543" cy="48888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9BCFC5-89DD-829C-3A40-2E3096ACD84F}"/>
              </a:ext>
            </a:extLst>
          </p:cNvPr>
          <p:cNvSpPr txBox="1"/>
          <p:nvPr/>
        </p:nvSpPr>
        <p:spPr>
          <a:xfrm>
            <a:off x="2024836" y="2104372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200" dirty="0">
                <a:solidFill>
                  <a:srgbClr val="253858"/>
                </a:solidFill>
                <a:latin typeface="Charlie Display"/>
              </a:rPr>
              <a:t>______</a:t>
            </a:r>
            <a:endParaRPr lang="en-US" sz="3200" b="0" i="0" u="none" strike="noStrike" dirty="0">
              <a:solidFill>
                <a:srgbClr val="253858"/>
              </a:solidFill>
              <a:effectLst/>
              <a:latin typeface="Charlie Display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FA3F7-1A9F-993E-566D-BEBFD5482FDE}"/>
              </a:ext>
            </a:extLst>
          </p:cNvPr>
          <p:cNvSpPr txBox="1"/>
          <p:nvPr/>
        </p:nvSpPr>
        <p:spPr>
          <a:xfrm>
            <a:off x="2024836" y="3216271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200" dirty="0">
                <a:solidFill>
                  <a:srgbClr val="253858"/>
                </a:solidFill>
                <a:latin typeface="Charlie Display"/>
              </a:rPr>
              <a:t>______</a:t>
            </a:r>
            <a:endParaRPr lang="en-US" sz="3200" b="0" i="0" u="none" strike="noStrike" dirty="0">
              <a:solidFill>
                <a:srgbClr val="253858"/>
              </a:solidFill>
              <a:effectLst/>
              <a:latin typeface="Charlie Display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CF35A3-8CC6-1EBC-349E-677AE3C498C0}"/>
              </a:ext>
            </a:extLst>
          </p:cNvPr>
          <p:cNvSpPr txBox="1"/>
          <p:nvPr/>
        </p:nvSpPr>
        <p:spPr>
          <a:xfrm>
            <a:off x="2024836" y="4359959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sz="3200" dirty="0">
                <a:solidFill>
                  <a:srgbClr val="253858"/>
                </a:solidFill>
                <a:latin typeface="Charlie Display"/>
              </a:rPr>
              <a:t>______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54A4C3E-79C7-BCED-F929-CBB0AF1E6B41}"/>
              </a:ext>
            </a:extLst>
          </p:cNvPr>
          <p:cNvCxnSpPr/>
          <p:nvPr/>
        </p:nvCxnSpPr>
        <p:spPr>
          <a:xfrm>
            <a:off x="1832332" y="1722922"/>
            <a:ext cx="9623" cy="4562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7CCE5F2-8C7C-ED5F-3D79-77AB9FB85DFA}"/>
              </a:ext>
            </a:extLst>
          </p:cNvPr>
          <p:cNvSpPr txBox="1"/>
          <p:nvPr/>
        </p:nvSpPr>
        <p:spPr>
          <a:xfrm>
            <a:off x="2024836" y="5503647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sz="3200" dirty="0">
                <a:solidFill>
                  <a:srgbClr val="253858"/>
                </a:solidFill>
                <a:latin typeface="Charlie Display"/>
              </a:rPr>
              <a:t>______</a:t>
            </a:r>
          </a:p>
        </p:txBody>
      </p:sp>
    </p:spTree>
    <p:extLst>
      <p:ext uri="{BB962C8B-B14F-4D97-AF65-F5344CB8AC3E}">
        <p14:creationId xmlns:p14="http://schemas.microsoft.com/office/powerpoint/2010/main" val="3640704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11261"/>
            <a:ext cx="11306174" cy="2215991"/>
          </a:xfrm>
        </p:spPr>
        <p:txBody>
          <a:bodyPr anchor="ctr" anchorCtr="0"/>
          <a:lstStyle/>
          <a:p>
            <a:r>
              <a:rPr lang="en-US" sz="3200" dirty="0" err="1">
                <a:solidFill>
                  <a:schemeClr val="accent1"/>
                </a:solidFill>
              </a:rPr>
              <a:t>Tipos</a:t>
            </a:r>
            <a:r>
              <a:rPr lang="en-US" sz="3200" dirty="0">
                <a:solidFill>
                  <a:schemeClr val="accent1"/>
                </a:solidFill>
              </a:rPr>
              <a:t> de 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 err="1">
                <a:solidFill>
                  <a:schemeClr val="accent1"/>
                </a:solidFill>
              </a:rPr>
              <a:t>Pruebas</a:t>
            </a:r>
            <a:br>
              <a:rPr lang="en-US" sz="3200" dirty="0">
                <a:solidFill>
                  <a:schemeClr val="accent1"/>
                </a:solidFill>
              </a:rPr>
            </a:br>
            <a:br>
              <a:rPr lang="en-US" sz="3200" dirty="0">
                <a:solidFill>
                  <a:schemeClr val="accent1"/>
                </a:solidFill>
              </a:rPr>
            </a:br>
            <a:br>
              <a:rPr lang="en-US" sz="3200" dirty="0">
                <a:solidFill>
                  <a:schemeClr val="accent1"/>
                </a:solidFill>
              </a:rPr>
            </a:b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50C44C2-D3B4-5F34-272F-145C9C29D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822" y="844450"/>
            <a:ext cx="4932355" cy="498715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E3D2058-3E58-B901-E0DA-77884B0D34A8}"/>
              </a:ext>
            </a:extLst>
          </p:cNvPr>
          <p:cNvCxnSpPr/>
          <p:nvPr/>
        </p:nvCxnSpPr>
        <p:spPr>
          <a:xfrm>
            <a:off x="903890" y="5181600"/>
            <a:ext cx="2725932" cy="8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412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11261"/>
            <a:ext cx="11306174" cy="2215991"/>
          </a:xfrm>
        </p:spPr>
        <p:txBody>
          <a:bodyPr anchor="ctr" anchorCtr="0"/>
          <a:lstStyle/>
          <a:p>
            <a:r>
              <a:rPr lang="en-US" sz="3200" dirty="0" err="1">
                <a:solidFill>
                  <a:schemeClr val="accent1"/>
                </a:solidFill>
              </a:rPr>
              <a:t>Tipos</a:t>
            </a:r>
            <a:r>
              <a:rPr lang="en-US" sz="3200" dirty="0">
                <a:solidFill>
                  <a:schemeClr val="accent1"/>
                </a:solidFill>
              </a:rPr>
              <a:t> de 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 err="1">
                <a:solidFill>
                  <a:schemeClr val="accent1"/>
                </a:solidFill>
              </a:rPr>
              <a:t>Pruebas</a:t>
            </a:r>
            <a:br>
              <a:rPr lang="en-US" sz="3200" dirty="0">
                <a:solidFill>
                  <a:schemeClr val="accent1"/>
                </a:solidFill>
              </a:rPr>
            </a:br>
            <a:br>
              <a:rPr lang="en-US" sz="3200" dirty="0">
                <a:solidFill>
                  <a:schemeClr val="accent1"/>
                </a:solidFill>
              </a:rPr>
            </a:br>
            <a:br>
              <a:rPr lang="en-US" sz="3200" dirty="0">
                <a:solidFill>
                  <a:schemeClr val="accent1"/>
                </a:solidFill>
              </a:rPr>
            </a:b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  <p:pic>
        <p:nvPicPr>
          <p:cNvPr id="6" name="Picture 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3C1F56EC-EC68-5B89-9B04-A97E4A286A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600" y="603250"/>
            <a:ext cx="61468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809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1CE4A-2BA0-4C0D-A695-E483397C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549275"/>
            <a:ext cx="11306174" cy="443198"/>
          </a:xfrm>
        </p:spPr>
        <p:txBody>
          <a:bodyPr anchor="ctr" anchorCtr="0"/>
          <a:lstStyle/>
          <a:p>
            <a:r>
              <a:rPr lang="en-US" sz="3200" dirty="0">
                <a:solidFill>
                  <a:schemeClr val="accent1"/>
                </a:solidFill>
              </a:rPr>
              <a:t>Unit testing / </a:t>
            </a:r>
            <a:r>
              <a:rPr lang="en-US" sz="3200" dirty="0" err="1">
                <a:solidFill>
                  <a:schemeClr val="accent1"/>
                </a:solidFill>
              </a:rPr>
              <a:t>Pruebas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unitarias</a:t>
            </a: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EA8E7FA-F78E-4AB5-BB40-37C48C6E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2F665-1504-430B-A348-AF20EC8B5F95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6EA2DE85-1576-8C7D-21E9-788D86F7C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5" r="763"/>
          <a:stretch/>
        </p:blipFill>
        <p:spPr>
          <a:xfrm>
            <a:off x="10008772" y="549275"/>
            <a:ext cx="1865439" cy="1555097"/>
          </a:xfrm>
          <a:custGeom>
            <a:avLst/>
            <a:gdLst>
              <a:gd name="connsiteX0" fmla="*/ 2111632 w 5066061"/>
              <a:gd name="connsiteY0" fmla="*/ 0 h 4223250"/>
              <a:gd name="connsiteX1" fmla="*/ 3526680 w 5066061"/>
              <a:gd name="connsiteY1" fmla="*/ 544235 h 4223250"/>
              <a:gd name="connsiteX2" fmla="*/ 3527188 w 5066061"/>
              <a:gd name="connsiteY2" fmla="*/ 544785 h 4223250"/>
              <a:gd name="connsiteX3" fmla="*/ 3688198 w 5066061"/>
              <a:gd name="connsiteY3" fmla="*/ 707008 h 4223250"/>
              <a:gd name="connsiteX4" fmla="*/ 5054640 w 5066061"/>
              <a:gd name="connsiteY4" fmla="*/ 2083901 h 4223250"/>
              <a:gd name="connsiteX5" fmla="*/ 5054640 w 5066061"/>
              <a:gd name="connsiteY5" fmla="*/ 2139350 h 4223250"/>
              <a:gd name="connsiteX6" fmla="*/ 3688354 w 5066061"/>
              <a:gd name="connsiteY6" fmla="*/ 3516073 h 4223250"/>
              <a:gd name="connsiteX7" fmla="*/ 3527031 w 5066061"/>
              <a:gd name="connsiteY7" fmla="*/ 3678610 h 4223250"/>
              <a:gd name="connsiteX8" fmla="*/ 3508758 w 5066061"/>
              <a:gd name="connsiteY8" fmla="*/ 3694937 h 4223250"/>
              <a:gd name="connsiteX9" fmla="*/ 2111632 w 5066061"/>
              <a:gd name="connsiteY9" fmla="*/ 4223250 h 4223250"/>
              <a:gd name="connsiteX10" fmla="*/ 0 w 5066061"/>
              <a:gd name="connsiteY10" fmla="*/ 2111632 h 4223250"/>
              <a:gd name="connsiteX11" fmla="*/ 2111632 w 5066061"/>
              <a:gd name="connsiteY11" fmla="*/ 0 h 422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66061" h="4223250">
                <a:moveTo>
                  <a:pt x="2111632" y="0"/>
                </a:moveTo>
                <a:cubicBezTo>
                  <a:pt x="2655984" y="0"/>
                  <a:pt x="3152216" y="206061"/>
                  <a:pt x="3526680" y="544235"/>
                </a:cubicBezTo>
                <a:lnTo>
                  <a:pt x="3527188" y="544785"/>
                </a:lnTo>
                <a:cubicBezTo>
                  <a:pt x="3583749" y="595911"/>
                  <a:pt x="3637462" y="650095"/>
                  <a:pt x="3688198" y="707008"/>
                </a:cubicBezTo>
                <a:lnTo>
                  <a:pt x="5054640" y="2083901"/>
                </a:lnTo>
                <a:cubicBezTo>
                  <a:pt x="5069868" y="2099249"/>
                  <a:pt x="5069868" y="2124002"/>
                  <a:pt x="5054640" y="2139350"/>
                </a:cubicBezTo>
                <a:lnTo>
                  <a:pt x="3688354" y="3516073"/>
                </a:lnTo>
                <a:cubicBezTo>
                  <a:pt x="3637501" y="3573104"/>
                  <a:pt x="3583698" y="3627405"/>
                  <a:pt x="3527031" y="3678610"/>
                </a:cubicBezTo>
                <a:lnTo>
                  <a:pt x="3508758" y="3694937"/>
                </a:lnTo>
                <a:cubicBezTo>
                  <a:pt x="3136450" y="4023721"/>
                  <a:pt x="2647351" y="4223250"/>
                  <a:pt x="2111632" y="4223250"/>
                </a:cubicBezTo>
                <a:cubicBezTo>
                  <a:pt x="945425" y="4223250"/>
                  <a:pt x="0" y="3277865"/>
                  <a:pt x="0" y="2111632"/>
                </a:cubicBezTo>
                <a:cubicBezTo>
                  <a:pt x="0" y="945425"/>
                  <a:pt x="945425" y="0"/>
                  <a:pt x="2111632" y="0"/>
                </a:cubicBezTo>
                <a:close/>
              </a:path>
            </a:pathLst>
          </a:cu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832D63A-2D91-3A1D-D801-78952DFD9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4" y="1399308"/>
            <a:ext cx="7259872" cy="49094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E02685-9F45-FE21-E9F5-93EE60406DAB}"/>
              </a:ext>
            </a:extLst>
          </p:cNvPr>
          <p:cNvSpPr txBox="1"/>
          <p:nvPr/>
        </p:nvSpPr>
        <p:spPr>
          <a:xfrm>
            <a:off x="7595318" y="4248483"/>
            <a:ext cx="609760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200" dirty="0">
                <a:solidFill>
                  <a:srgbClr val="253858"/>
                </a:solidFill>
                <a:latin typeface="Charlie Display"/>
              </a:rPr>
              <a:t>¿</a:t>
            </a:r>
            <a:r>
              <a:rPr lang="en-US" sz="3200" b="0" i="0" u="none" strike="noStrike" dirty="0">
                <a:solidFill>
                  <a:srgbClr val="253858"/>
                </a:solidFill>
                <a:effectLst/>
                <a:latin typeface="Charlie Display"/>
              </a:rPr>
              <a:t>Por </a:t>
            </a:r>
            <a:r>
              <a:rPr lang="en-US" sz="3200" b="0" i="0" u="none" strike="noStrike" dirty="0" err="1">
                <a:solidFill>
                  <a:srgbClr val="253858"/>
                </a:solidFill>
                <a:effectLst/>
                <a:latin typeface="Charlie Display"/>
              </a:rPr>
              <a:t>qué</a:t>
            </a:r>
            <a:r>
              <a:rPr lang="en-US" sz="3200" b="0" i="0" u="none" strike="noStrike" dirty="0">
                <a:solidFill>
                  <a:srgbClr val="253858"/>
                </a:solidFill>
                <a:effectLst/>
                <a:latin typeface="Charlie Display"/>
              </a:rPr>
              <a:t> “Unit” ?</a:t>
            </a:r>
          </a:p>
          <a:p>
            <a:pPr algn="l" fontAlgn="base"/>
            <a:endParaRPr lang="en-US" sz="3200" dirty="0">
              <a:solidFill>
                <a:srgbClr val="253858"/>
              </a:solidFill>
              <a:latin typeface="Charlie Display"/>
            </a:endParaRPr>
          </a:p>
          <a:p>
            <a:pPr algn="l" fontAlgn="base"/>
            <a:r>
              <a:rPr lang="en-US" sz="3200" b="0" i="0" u="none" strike="noStrike" dirty="0" err="1">
                <a:solidFill>
                  <a:srgbClr val="253858"/>
                </a:solidFill>
                <a:effectLst/>
                <a:latin typeface="Charlie Display"/>
              </a:rPr>
              <a:t>Equipo</a:t>
            </a:r>
            <a:r>
              <a:rPr lang="en-US" sz="3200" b="0" i="0" u="none" strike="noStrike" dirty="0">
                <a:solidFill>
                  <a:srgbClr val="253858"/>
                </a:solidFill>
                <a:effectLst/>
                <a:latin typeface="Charlie Display"/>
              </a:rPr>
              <a:t> de </a:t>
            </a:r>
            <a:r>
              <a:rPr lang="en-US" sz="3200" b="0" i="0" u="none" strike="noStrike" dirty="0" err="1">
                <a:solidFill>
                  <a:srgbClr val="253858"/>
                </a:solidFill>
                <a:effectLst/>
                <a:latin typeface="Charlie Display"/>
              </a:rPr>
              <a:t>trabajo</a:t>
            </a:r>
            <a:endParaRPr lang="en-US" sz="3200" b="0" i="0" u="none" strike="noStrike" dirty="0">
              <a:solidFill>
                <a:srgbClr val="253858"/>
              </a:solidFill>
              <a:effectLst/>
              <a:latin typeface="Charlie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873022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excom">
      <a:dk1>
        <a:srgbClr val="000000"/>
      </a:dk1>
      <a:lt1>
        <a:srgbClr val="FFFFFF"/>
      </a:lt1>
      <a:dk2>
        <a:srgbClr val="4D4D4F"/>
      </a:dk2>
      <a:lt2>
        <a:srgbClr val="FFFFFF"/>
      </a:lt2>
      <a:accent1>
        <a:srgbClr val="32AD10"/>
      </a:accent1>
      <a:accent2>
        <a:srgbClr val="136232"/>
      </a:accent2>
      <a:accent3>
        <a:srgbClr val="434141"/>
      </a:accent3>
      <a:accent4>
        <a:srgbClr val="808285"/>
      </a:accent4>
      <a:accent5>
        <a:srgbClr val="D9D8D6"/>
      </a:accent5>
      <a:accent6>
        <a:srgbClr val="F6F6F6"/>
      </a:accent6>
      <a:hlink>
        <a:srgbClr val="558BDB"/>
      </a:hlink>
      <a:folHlink>
        <a:srgbClr val="434141"/>
      </a:folHlink>
    </a:clrScheme>
    <a:fontScheme name="Custom 7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6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excom-INTERMEDIATE_Arial-Dexcom-110-14" id="{790E0B9D-2D32-4FD9-AE21-A74586314051}" vid="{6B39223B-DF26-43BD-8408-B18513948E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9bc7f38-0048-43da-a5cf-50c892a1c657">
      <Value>6</Value>
    </TaxCatchAll>
    <Expiration_x0020_Date xmlns="99bc7f38-0048-43da-a5cf-50c892a1c657" xsi:nil="true"/>
    <e1b5589472294d3796628a29261b32c2 xmlns="99bc7f38-0048-43da-a5cf-50c892a1c657">
      <Terms xmlns="http://schemas.microsoft.com/office/infopath/2007/PartnerControls">
        <TermInfo xmlns="http://schemas.microsoft.com/office/infopath/2007/PartnerControls">
          <TermName xmlns="http://schemas.microsoft.com/office/infopath/2007/PartnerControls">Template</TermName>
          <TermId xmlns="http://schemas.microsoft.com/office/infopath/2007/PartnerControls">071827fc-18e0-4538-8d00-3574dc082a3f</TermId>
        </TermInfo>
      </Terms>
    </e1b5589472294d3796628a29261b32c2>
    <Content_x0020_Owner xmlns="99bc7f38-0048-43da-a5cf-50c892a1c657">
      <UserInfo>
        <DisplayName>Sheryl Gaano</DisplayName>
        <AccountId>29</AccountId>
        <AccountType/>
      </UserInfo>
    </Content_x0020_Owner>
    <Review_x0020_Date xmlns="99bc7f38-0048-43da-a5cf-50c892a1c65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excom Document" ma:contentTypeID="0x010100BFA7A94605274A4FB0174AF2ED516EF4009568BA6C5C8019429556F82D5052AD9E" ma:contentTypeVersion="15" ma:contentTypeDescription="" ma:contentTypeScope="" ma:versionID="8d809e11be854ae3b06827c2f8372da4">
  <xsd:schema xmlns:xsd="http://www.w3.org/2001/XMLSchema" xmlns:xs="http://www.w3.org/2001/XMLSchema" xmlns:p="http://schemas.microsoft.com/office/2006/metadata/properties" xmlns:ns2="99bc7f38-0048-43da-a5cf-50c892a1c657" targetNamespace="http://schemas.microsoft.com/office/2006/metadata/properties" ma:root="true" ma:fieldsID="8eab78ba1dc77d0d3231aa23c6f04285" ns2:_="">
    <xsd:import namespace="99bc7f38-0048-43da-a5cf-50c892a1c657"/>
    <xsd:element name="properties">
      <xsd:complexType>
        <xsd:sequence>
          <xsd:element name="documentManagement">
            <xsd:complexType>
              <xsd:all>
                <xsd:element ref="ns2:e1b5589472294d3796628a29261b32c2" minOccurs="0"/>
                <xsd:element ref="ns2:TaxCatchAll" minOccurs="0"/>
                <xsd:element ref="ns2:TaxCatchAllLabel" minOccurs="0"/>
                <xsd:element ref="ns2:Review_x0020_Date" minOccurs="0"/>
                <xsd:element ref="ns2:Expiration_x0020_Date" minOccurs="0"/>
                <xsd:element ref="ns2:Content_x0020_Owne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bc7f38-0048-43da-a5cf-50c892a1c657" elementFormDefault="qualified">
    <xsd:import namespace="http://schemas.microsoft.com/office/2006/documentManagement/types"/>
    <xsd:import namespace="http://schemas.microsoft.com/office/infopath/2007/PartnerControls"/>
    <xsd:element name="e1b5589472294d3796628a29261b32c2" ma:index="8" ma:taxonomy="true" ma:internalName="e1b5589472294d3796628a29261b32c2" ma:taxonomyFieldName="Document_x0020_Type" ma:displayName="Document Type" ma:default="" ma:fieldId="{e1b55894-7229-4d37-9662-8a29261b32c2}" ma:sspId="45c1d560-9c58-416f-8fc0-ea5203bd60e3" ma:termSetId="7febccab-5de2-4a6c-a1d6-79c8f8dec1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hidden="true" ma:list="{42c7a039-0039-4cf6-b8b6-eaf1775b2b4a}" ma:internalName="TaxCatchAll" ma:showField="CatchAllData" ma:web="d6d1a61d-1f5a-4a93-a63f-ccca6d74e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hidden="true" ma:list="{42c7a039-0039-4cf6-b8b6-eaf1775b2b4a}" ma:internalName="TaxCatchAllLabel" ma:readOnly="true" ma:showField="CatchAllDataLabel" ma:web="d6d1a61d-1f5a-4a93-a63f-ccca6d74e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Review_x0020_Date" ma:index="12" nillable="true" ma:displayName="Review Date" ma:default="" ma:format="DateOnly" ma:internalName="Review_x0020_Date">
      <xsd:simpleType>
        <xsd:restriction base="dms:DateTime"/>
      </xsd:simpleType>
    </xsd:element>
    <xsd:element name="Expiration_x0020_Date" ma:index="13" nillable="true" ma:displayName="Expiration Date" ma:default="" ma:format="DateOnly" ma:internalName="Expiration_x0020_Date">
      <xsd:simpleType>
        <xsd:restriction base="dms:DateTime"/>
      </xsd:simpleType>
    </xsd:element>
    <xsd:element name="Content_x0020_Owner" ma:index="14" nillable="true" ma:displayName="Content Owner" ma:list="UserInfo" ma:SearchPeopleOnly="false" ma:internalName="Content_x0020_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haredContentType xmlns="Microsoft.SharePoint.Taxonomy.ContentTypeSync" SourceId="45c1d560-9c58-416f-8fc0-ea5203bd60e3" ContentTypeId="0x010100BFA7A94605274A4FB0174AF2ED516EF4" PreviousValue="false"/>
</file>

<file path=customXml/itemProps1.xml><?xml version="1.0" encoding="utf-8"?>
<ds:datastoreItem xmlns:ds="http://schemas.openxmlformats.org/officeDocument/2006/customXml" ds:itemID="{7ADD4A1F-2AFD-42A8-A959-40AF59A2239D}">
  <ds:schemaRefs>
    <ds:schemaRef ds:uri="99bc7f38-0048-43da-a5cf-50c892a1c657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1D72B0D-3356-4F2B-B868-4836B6857368}">
  <ds:schemaRefs>
    <ds:schemaRef ds:uri="99bc7f38-0048-43da-a5cf-50c892a1c65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C66A18F-5D2A-4799-9F8F-90793222BCFB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DA0D9C43-FAC7-4CFB-A61E-591F29C70151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7223</TotalTime>
  <Words>246</Words>
  <Application>Microsoft Macintosh PowerPoint</Application>
  <PresentationFormat>Widescreen</PresentationFormat>
  <Paragraphs>86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-apple-system</vt:lpstr>
      <vt:lpstr>Arial</vt:lpstr>
      <vt:lpstr>Charlie Display</vt:lpstr>
      <vt:lpstr>Courier New</vt:lpstr>
      <vt:lpstr>inherit</vt:lpstr>
      <vt:lpstr>Office Theme</vt:lpstr>
      <vt:lpstr>Pruebas unitarias  para dispositivos iOS</vt:lpstr>
      <vt:lpstr>Presentador</vt:lpstr>
      <vt:lpstr>Agenda</vt:lpstr>
      <vt:lpstr>¿Qué es una prueba?</vt:lpstr>
      <vt:lpstr>El valor de las pruebas</vt:lpstr>
      <vt:lpstr>El valor de las pruebas</vt:lpstr>
      <vt:lpstr>Tipos de  Pruebas   </vt:lpstr>
      <vt:lpstr>Tipos de  Pruebas   </vt:lpstr>
      <vt:lpstr>Unit testing / Pruebas unitarias</vt:lpstr>
      <vt:lpstr>¿ En el desarrollo  de dispositivos móviles se deben realizar pruebas unitarias ? </vt:lpstr>
      <vt:lpstr>Pruebas unitarias en iOS</vt:lpstr>
      <vt:lpstr>Pruebas unitarias en iOS Arquitectura</vt:lpstr>
      <vt:lpstr>Ejercicio</vt:lpstr>
      <vt:lpstr>¿Code coverage?</vt:lpstr>
      <vt:lpstr>Preguntas…</vt:lpstr>
      <vt:lpstr>Pruebas unitarias en iOS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option A: Main title can extend  to two or three liness</dc:title>
  <dc:creator>Andrea Avila</dc:creator>
  <cp:lastModifiedBy>Cristian Cardoso</cp:lastModifiedBy>
  <cp:revision>10</cp:revision>
  <dcterms:created xsi:type="dcterms:W3CDTF">2022-06-23T18:50:05Z</dcterms:created>
  <dcterms:modified xsi:type="dcterms:W3CDTF">2022-11-14T19:03:12Z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0x010100BFA7A94605274A4FB0174AF2ED516EF4009568BA6C5C8019429556F82D5052AD9E</vt:lpwstr>
  </property>
  <property fmtid="{D5CDD505-2E9C-101B-9397-08002B2CF9AE}" pid="3" name="_dlc_DocIdItemGuid">
    <vt:lpwstr>be47ccc6-c734-423a-9051-5439edde24ba</vt:lpwstr>
  </property>
  <property fmtid="{D5CDD505-2E9C-101B-9397-08002B2CF9AE}" pid="4" name="Access">
    <vt:lpwstr/>
  </property>
  <property fmtid="{D5CDD505-2E9C-101B-9397-08002B2CF9AE}" pid="5" name="MediaServiceImageTags">
    <vt:lpwstr/>
  </property>
  <property fmtid="{D5CDD505-2E9C-101B-9397-08002B2CF9AE}" pid="6" name="lcf76f155ced4ddcb4097134ff3c332f">
    <vt:lpwstr/>
  </property>
  <property fmtid="{D5CDD505-2E9C-101B-9397-08002B2CF9AE}" pid="7" name="Document Type">
    <vt:lpwstr>6;#Template|071827fc-18e0-4538-8d00-3574dc082a3f</vt:lpwstr>
  </property>
</Properties>
</file>

<file path=docProps/thumbnail.jpeg>
</file>